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sldIdLst>
    <p:sldId id="256" r:id="rId2"/>
    <p:sldId id="257" r:id="rId3"/>
    <p:sldId id="259" r:id="rId4"/>
    <p:sldId id="263" r:id="rId5"/>
    <p:sldId id="265" r:id="rId6"/>
    <p:sldId id="267" r:id="rId7"/>
    <p:sldId id="270" r:id="rId8"/>
    <p:sldId id="269" r:id="rId9"/>
    <p:sldId id="272" r:id="rId10"/>
    <p:sldId id="274" r:id="rId11"/>
    <p:sldId id="276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B5BAF-26D8-401B-9ACA-D56E71675D9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71E5B-D8AA-4FDE-8AD2-A73854DE1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57953-B992-49E7-9F13-9C14D74C634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358870F-9E6A-4C98-9536-4B9244FFB37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13D7D9-F89B-448A-A63E-744B8C68A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58870F-9E6A-4C98-9536-4B9244FFB37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3D7D9-F89B-448A-A63E-744B8C68A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358870F-9E6A-4C98-9536-4B9244FFB37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13D7D9-F89B-448A-A63E-744B8C68A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58870F-9E6A-4C98-9536-4B9244FFB37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3D7D9-F89B-448A-A63E-744B8C68A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58870F-9E6A-4C98-9536-4B9244FFB37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C13D7D9-F89B-448A-A63E-744B8C68A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58870F-9E6A-4C98-9536-4B9244FFB37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3D7D9-F89B-448A-A63E-744B8C68A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58870F-9E6A-4C98-9536-4B9244FFB37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3D7D9-F89B-448A-A63E-744B8C68A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58870F-9E6A-4C98-9536-4B9244FFB37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3D7D9-F89B-448A-A63E-744B8C68A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58870F-9E6A-4C98-9536-4B9244FFB37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3D7D9-F89B-448A-A63E-744B8C68A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58870F-9E6A-4C98-9536-4B9244FFB37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3D7D9-F89B-448A-A63E-744B8C68A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58870F-9E6A-4C98-9536-4B9244FFB37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13D7D9-F89B-448A-A63E-744B8C68A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358870F-9E6A-4C98-9536-4B9244FFB37C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13D7D9-F89B-448A-A63E-744B8C68A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1857364"/>
            <a:ext cx="6272202" cy="1857388"/>
          </a:xfrm>
          <a:scene3d>
            <a:camera prst="perspectiveContrastingRightFacing"/>
            <a:lightRig rig="threePt" dir="t"/>
          </a:scene3d>
        </p:spPr>
        <p:txBody>
          <a:bodyPr>
            <a:noAutofit/>
          </a:bodyPr>
          <a:lstStyle/>
          <a:p>
            <a:r>
              <a:rPr lang="uk-UA" sz="10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Загадки</a:t>
            </a:r>
            <a:endParaRPr lang="ru-RU" sz="10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000636"/>
            <a:ext cx="5114778" cy="1101248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</a:rPr>
              <a:t>Презентація до уроку української літератури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images (3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71461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997839"/>
            <a:ext cx="52864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Як </a:t>
            </a:r>
            <a:r>
              <a:rPr lang="ru-RU" sz="2800" dirty="0" err="1" smtClean="0"/>
              <a:t>крізь</a:t>
            </a:r>
            <a:r>
              <a:rPr lang="ru-RU" sz="2800" dirty="0" smtClean="0"/>
              <a:t> землю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ішов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err="1" smtClean="0"/>
              <a:t>Гарну</a:t>
            </a:r>
            <a:r>
              <a:rPr lang="ru-RU" sz="2800" dirty="0" smtClean="0"/>
              <a:t> шапочку </a:t>
            </a:r>
            <a:r>
              <a:rPr lang="ru-RU" sz="2800" dirty="0" err="1" smtClean="0"/>
              <a:t>знайшов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Коло стежки став </a:t>
            </a:r>
            <a:r>
              <a:rPr lang="ru-RU" sz="2800" dirty="0" err="1" smtClean="0"/>
              <a:t>якраз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err="1" smtClean="0"/>
              <a:t>Виставляє</a:t>
            </a:r>
            <a:r>
              <a:rPr lang="ru-RU" sz="2800" dirty="0" smtClean="0"/>
              <a:t> напоказ.</a:t>
            </a:r>
            <a:br>
              <a:rPr lang="ru-RU" sz="2800" dirty="0" smtClean="0"/>
            </a:br>
            <a:r>
              <a:rPr lang="ru-RU" sz="2800" dirty="0" smtClean="0"/>
              <a:t>Ох, </a:t>
            </a:r>
            <a:r>
              <a:rPr lang="ru-RU" sz="2800" dirty="0" err="1" smtClean="0"/>
              <a:t>дивак,нехай</a:t>
            </a:r>
            <a:r>
              <a:rPr lang="ru-RU" sz="2800" dirty="0" smtClean="0"/>
              <a:t> </a:t>
            </a:r>
            <a:r>
              <a:rPr lang="ru-RU" sz="2800" dirty="0" err="1" smtClean="0"/>
              <a:t>би</a:t>
            </a:r>
            <a:r>
              <a:rPr lang="ru-RU" sz="2800" dirty="0" smtClean="0"/>
              <a:t> </a:t>
            </a:r>
            <a:r>
              <a:rPr lang="ru-RU" sz="2800" dirty="0" err="1" smtClean="0"/>
              <a:t>ліз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гущину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</a:t>
            </a:r>
            <a:r>
              <a:rPr lang="ru-RU" sz="2800" dirty="0" err="1" smtClean="0"/>
              <a:t>віти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По </a:t>
            </a:r>
            <a:r>
              <a:rPr lang="ru-RU" sz="2800" dirty="0" err="1" smtClean="0"/>
              <a:t>такі</a:t>
            </a:r>
            <a:r>
              <a:rPr lang="ru-RU" sz="2800" dirty="0" smtClean="0"/>
              <a:t> шапки у </a:t>
            </a:r>
            <a:r>
              <a:rPr lang="ru-RU" sz="2800" dirty="0" err="1" smtClean="0"/>
              <a:t>ліс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Зараз </a:t>
            </a:r>
            <a:r>
              <a:rPr lang="ru-RU" sz="2800" dirty="0" err="1" smtClean="0"/>
              <a:t>прийдуть</a:t>
            </a:r>
            <a:r>
              <a:rPr lang="ru-RU" sz="2800" dirty="0" smtClean="0"/>
              <a:t> </a:t>
            </a:r>
            <a:r>
              <a:rPr lang="ru-RU" sz="2800" dirty="0" err="1" smtClean="0"/>
              <a:t>діти</a:t>
            </a:r>
            <a:r>
              <a:rPr lang="ru-RU" sz="2800" dirty="0" smtClean="0"/>
              <a:t>.</a:t>
            </a:r>
          </a:p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</a:t>
            </a:r>
            <a:endParaRPr lang="ru-RU" sz="28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3" name="Рисунок 2" descr="загруженное (3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3571876"/>
            <a:ext cx="2928958" cy="2857496"/>
          </a:xfrm>
          <a:prstGeom prst="rect">
            <a:avLst/>
          </a:prstGeom>
        </p:spPr>
      </p:pic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285720" y="642918"/>
            <a:ext cx="3286148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139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928670"/>
            <a:ext cx="2064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Р</a:t>
            </a:r>
            <a:r>
              <a:rPr lang="ru-RU" sz="3600" b="1" dirty="0" err="1" smtClean="0">
                <a:solidFill>
                  <a:srgbClr val="FF0000"/>
                </a:solidFill>
              </a:rPr>
              <a:t>ослини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21455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        </a:t>
            </a:r>
            <a:r>
              <a:rPr lang="ru-RU" sz="2800" dirty="0" smtClean="0"/>
              <a:t>По полю бродить, </a:t>
            </a:r>
            <a:br>
              <a:rPr lang="ru-RU" sz="2800" dirty="0" smtClean="0"/>
            </a:br>
            <a:r>
              <a:rPr lang="ru-RU" sz="2800" dirty="0" smtClean="0"/>
              <a:t>      зерно молотить, </a:t>
            </a:r>
            <a:br>
              <a:rPr lang="ru-RU" sz="2800" dirty="0" smtClean="0"/>
            </a:br>
            <a:r>
              <a:rPr lang="ru-RU" sz="2800" dirty="0" smtClean="0"/>
              <a:t>      </a:t>
            </a:r>
            <a:r>
              <a:rPr lang="ru-RU" sz="2800" dirty="0" err="1" smtClean="0"/>
              <a:t>жне</a:t>
            </a:r>
            <a:r>
              <a:rPr lang="ru-RU" sz="2800" dirty="0" smtClean="0"/>
              <a:t>, косить — </a:t>
            </a:r>
            <a:br>
              <a:rPr lang="ru-RU" sz="2800" dirty="0" smtClean="0"/>
            </a:br>
            <a:r>
              <a:rPr lang="ru-RU" sz="2800" dirty="0" smtClean="0"/>
              <a:t>      </a:t>
            </a:r>
            <a:r>
              <a:rPr lang="ru-RU" sz="2800" dirty="0" err="1" smtClean="0"/>
              <a:t>хліба</a:t>
            </a:r>
            <a:r>
              <a:rPr lang="ru-RU" sz="2800" dirty="0" smtClean="0"/>
              <a:t> не просить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 descr="загруженное (3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714752"/>
            <a:ext cx="3286148" cy="3143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4348" y="500042"/>
            <a:ext cx="41646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</a:rPr>
              <a:t>Знаряддя праці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5984" y="571480"/>
            <a:ext cx="421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   </a:t>
            </a:r>
            <a:r>
              <a:rPr lang="uk-UA" sz="4000" b="1" i="1" dirty="0" smtClean="0">
                <a:solidFill>
                  <a:srgbClr val="FF0000"/>
                </a:solidFill>
                <a:latin typeface="Arial Black" pitchFamily="34" charset="0"/>
                <a:cs typeface="Browallia New" pitchFamily="34" charset="-34"/>
              </a:rPr>
              <a:t>ВІДГАДАЙ</a:t>
            </a:r>
            <a:endParaRPr lang="ru-RU" sz="4000" b="1" i="1" dirty="0">
              <a:solidFill>
                <a:srgbClr val="FF0000"/>
              </a:solidFill>
              <a:latin typeface="Arial Black" pitchFamily="34" charset="0"/>
              <a:cs typeface="Browallia New" pitchFamily="34" charset="-34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357298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1. </a:t>
            </a:r>
            <a:r>
              <a:rPr lang="ru-RU" sz="2000" b="1" dirty="0" err="1" smtClean="0"/>
              <a:t>Довгі</a:t>
            </a:r>
            <a:r>
              <a:rPr lang="ru-RU" sz="2000" b="1" dirty="0" smtClean="0"/>
              <a:t> ноги, </a:t>
            </a:r>
            <a:r>
              <a:rPr lang="ru-RU" sz="2000" b="1" dirty="0" err="1" smtClean="0"/>
              <a:t>довгий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ніс</a:t>
            </a:r>
            <a:r>
              <a:rPr lang="ru-RU" sz="2000" b="1" dirty="0" smtClean="0"/>
              <a:t>,</a:t>
            </a:r>
            <a:br>
              <a:rPr lang="ru-RU" sz="2000" b="1" dirty="0" smtClean="0"/>
            </a:br>
            <a:r>
              <a:rPr lang="ru-RU" sz="2000" b="1" dirty="0" smtClean="0"/>
              <a:t>    По </a:t>
            </a:r>
            <a:r>
              <a:rPr lang="ru-RU" sz="2000" b="1" dirty="0" err="1" smtClean="0"/>
              <a:t>болоті</a:t>
            </a:r>
            <a:r>
              <a:rPr lang="ru-RU" sz="2000" b="1" dirty="0" smtClean="0"/>
              <a:t> ходить </a:t>
            </a:r>
            <a:r>
              <a:rPr lang="ru-RU" sz="2000" b="1" dirty="0" err="1" smtClean="0"/>
              <a:t>скрізь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428868"/>
            <a:ext cx="44291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2. На </a:t>
            </a:r>
            <a:r>
              <a:rPr lang="ru-RU" sz="2000" b="1" dirty="0" err="1" smtClean="0"/>
              <a:t>городі</a:t>
            </a:r>
            <a:r>
              <a:rPr lang="ru-RU" sz="2000" b="1" dirty="0" smtClean="0"/>
              <a:t> нога </a:t>
            </a:r>
            <a:r>
              <a:rPr lang="ru-RU" sz="2000" b="1" dirty="0" err="1" smtClean="0"/>
              <a:t>стоїть</a:t>
            </a:r>
            <a:r>
              <a:rPr lang="ru-RU" sz="2000" b="1" dirty="0" smtClean="0"/>
              <a:t>,</a:t>
            </a:r>
            <a:br>
              <a:rPr lang="ru-RU" sz="2000" b="1" dirty="0" smtClean="0"/>
            </a:br>
            <a:r>
              <a:rPr lang="ru-RU" sz="2000" b="1" dirty="0" smtClean="0"/>
              <a:t>   На </a:t>
            </a:r>
            <a:r>
              <a:rPr lang="ru-RU" sz="2000" b="1" dirty="0" err="1" smtClean="0"/>
              <a:t>нозі</a:t>
            </a:r>
            <a:r>
              <a:rPr lang="ru-RU" sz="2000" b="1" dirty="0" smtClean="0"/>
              <a:t> голова </a:t>
            </a:r>
            <a:r>
              <a:rPr lang="ru-RU" sz="2000" b="1" dirty="0" err="1" smtClean="0"/>
              <a:t>висить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r>
              <a:rPr lang="ru-RU" sz="2000" b="1" dirty="0" smtClean="0"/>
              <a:t>   </a:t>
            </a:r>
            <a:r>
              <a:rPr lang="ru-RU" sz="2000" b="1" dirty="0" err="1" smtClean="0"/>
              <a:t>Куди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сонце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повертається</a:t>
            </a:r>
            <a:r>
              <a:rPr lang="ru-RU" sz="2000" b="1" dirty="0" smtClean="0"/>
              <a:t>,</a:t>
            </a:r>
            <a:br>
              <a:rPr lang="ru-RU" sz="2000" b="1" dirty="0" smtClean="0"/>
            </a:br>
            <a:r>
              <a:rPr lang="ru-RU" sz="2000" b="1" dirty="0" smtClean="0"/>
              <a:t>   </a:t>
            </a:r>
            <a:r>
              <a:rPr lang="ru-RU" sz="2000" b="1" dirty="0" err="1" smtClean="0"/>
              <a:t>Туди</a:t>
            </a:r>
            <a:r>
              <a:rPr lang="ru-RU" sz="2000" b="1" dirty="0" smtClean="0"/>
              <a:t> голова </a:t>
            </a:r>
            <a:r>
              <a:rPr lang="ru-RU" sz="2000" b="1" dirty="0" err="1" smtClean="0"/>
              <a:t>нахиляєтьс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000504"/>
            <a:ext cx="45005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3. </a:t>
            </a:r>
            <a:r>
              <a:rPr lang="ru-RU" sz="2000" b="1" dirty="0" err="1" smtClean="0"/>
              <a:t>Найрідніша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наймиліша</a:t>
            </a:r>
            <a:r>
              <a:rPr lang="ru-RU" sz="2000" b="1" dirty="0" smtClean="0"/>
              <a:t>,</a:t>
            </a:r>
            <a:br>
              <a:rPr lang="ru-RU" sz="2000" b="1" dirty="0" smtClean="0"/>
            </a:br>
            <a:r>
              <a:rPr lang="ru-RU" sz="2000" b="1" dirty="0" smtClean="0"/>
              <a:t>    </a:t>
            </a:r>
            <a:r>
              <a:rPr lang="ru-RU" sz="2000" b="1" dirty="0" err="1" smtClean="0"/>
              <a:t>Всіх</a:t>
            </a:r>
            <a:r>
              <a:rPr lang="ru-RU" sz="2000" b="1" dirty="0" smtClean="0"/>
              <a:t> вона нас </a:t>
            </a:r>
            <a:r>
              <a:rPr lang="ru-RU" sz="2000" b="1" dirty="0" err="1" smtClean="0"/>
              <a:t>пестить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тішить</a:t>
            </a:r>
            <a:r>
              <a:rPr lang="ru-RU" sz="2000" b="1" dirty="0" smtClean="0"/>
              <a:t>,</a:t>
            </a:r>
            <a:br>
              <a:rPr lang="ru-RU" sz="2000" b="1" dirty="0" smtClean="0"/>
            </a:br>
            <a:r>
              <a:rPr lang="ru-RU" sz="2000" b="1" dirty="0" smtClean="0"/>
              <a:t>    </a:t>
            </a:r>
            <a:r>
              <a:rPr lang="ru-RU" sz="2000" b="1" dirty="0" err="1" smtClean="0"/>
              <a:t>Завжди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скрізь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буває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нами.</a:t>
            </a:r>
            <a:br>
              <a:rPr lang="ru-RU" sz="2000" b="1" dirty="0" smtClean="0"/>
            </a:br>
            <a:r>
              <a:rPr lang="ru-RU" sz="2000" b="1" dirty="0" smtClean="0"/>
              <a:t>    </a:t>
            </a:r>
            <a:r>
              <a:rPr lang="ru-RU" sz="2000" b="1" dirty="0" err="1" smtClean="0"/>
              <a:t>Відгадайте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хто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це</a:t>
            </a:r>
            <a:r>
              <a:rPr lang="ru-RU" sz="2000" b="1" dirty="0" smtClean="0"/>
              <a:t>?.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2500306"/>
            <a:ext cx="40719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5. </a:t>
            </a:r>
            <a:r>
              <a:rPr lang="ru-RU" sz="2000" b="1" dirty="0" err="1" smtClean="0"/>
              <a:t>Дуже</a:t>
            </a:r>
            <a:r>
              <a:rPr lang="ru-RU" sz="2000" b="1" dirty="0" smtClean="0"/>
              <a:t> я </a:t>
            </a:r>
            <a:r>
              <a:rPr lang="ru-RU" sz="2000" b="1" dirty="0" err="1" smtClean="0"/>
              <a:t>потрібна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всім</a:t>
            </a:r>
            <a:r>
              <a:rPr lang="ru-RU" sz="2000" b="1" dirty="0" smtClean="0"/>
              <a:t>:</a:t>
            </a:r>
            <a:br>
              <a:rPr lang="ru-RU" sz="2000" b="1" dirty="0" smtClean="0"/>
            </a:br>
            <a:r>
              <a:rPr lang="ru-RU" sz="2000" b="1" dirty="0" smtClean="0"/>
              <a:t>І великим,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малим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r>
              <a:rPr lang="ru-RU" sz="2000" b="1" dirty="0" err="1" smtClean="0"/>
              <a:t>Всіх</a:t>
            </a:r>
            <a:r>
              <a:rPr lang="ru-RU" sz="2000" b="1" dirty="0" smtClean="0"/>
              <a:t> я </a:t>
            </a:r>
            <a:r>
              <a:rPr lang="ru-RU" sz="2000" b="1" dirty="0" err="1" smtClean="0"/>
              <a:t>розуму</a:t>
            </a:r>
            <a:r>
              <a:rPr lang="ru-RU" sz="2000" b="1" dirty="0" smtClean="0"/>
              <a:t> учу,</a:t>
            </a:r>
            <a:br>
              <a:rPr lang="ru-RU" sz="2000" b="1" dirty="0" smtClean="0"/>
            </a:br>
            <a:r>
              <a:rPr lang="ru-RU" sz="2000" b="1" dirty="0" smtClean="0"/>
              <a:t>А сама </a:t>
            </a:r>
            <a:r>
              <a:rPr lang="ru-RU" sz="2000" b="1" dirty="0" err="1" smtClean="0"/>
              <a:t>завжди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мовчу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4000504"/>
            <a:ext cx="44291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6. </a:t>
            </a:r>
            <a:r>
              <a:rPr lang="ru-RU" sz="2000" b="1" dirty="0" err="1" smtClean="0"/>
              <a:t>Загорнулася</a:t>
            </a:r>
            <a:r>
              <a:rPr lang="ru-RU" sz="2000" b="1" dirty="0" smtClean="0"/>
              <a:t> в клубок</a:t>
            </a:r>
            <a:br>
              <a:rPr lang="ru-RU" sz="2000" b="1" dirty="0" smtClean="0"/>
            </a:br>
            <a:r>
              <a:rPr lang="ru-RU" sz="2000" b="1" dirty="0" err="1" smtClean="0"/>
              <a:t>Ціла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купка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голочок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r>
              <a:rPr lang="ru-RU" sz="2000" b="1" dirty="0" smtClean="0"/>
              <a:t>Лис </a:t>
            </a:r>
            <a:r>
              <a:rPr lang="ru-RU" sz="2000" b="1" dirty="0" err="1" smtClean="0"/>
              <a:t>підбіг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голки</a:t>
            </a:r>
            <a:r>
              <a:rPr lang="ru-RU" sz="2000" b="1" dirty="0" smtClean="0"/>
              <a:t> понюхав.</a:t>
            </a:r>
            <a:br>
              <a:rPr lang="ru-RU" sz="2000" b="1" dirty="0" smtClean="0"/>
            </a:br>
            <a:r>
              <a:rPr lang="ru-RU" sz="2000" b="1" dirty="0" err="1" smtClean="0"/>
              <a:t>Потім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довго</a:t>
            </a:r>
            <a:r>
              <a:rPr lang="ru-RU" sz="2000" b="1" dirty="0" smtClean="0"/>
              <a:t> носа </a:t>
            </a:r>
            <a:r>
              <a:rPr lang="ru-RU" sz="2000" b="1" dirty="0" err="1" smtClean="0"/>
              <a:t>чухав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1285860"/>
            <a:ext cx="39290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4. Махнула </a:t>
            </a:r>
            <a:r>
              <a:rPr lang="ru-RU" sz="2000" b="1" dirty="0" err="1" smtClean="0"/>
              <a:t>птиця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крилом</a:t>
            </a:r>
            <a:r>
              <a:rPr lang="ru-RU" sz="2000" b="1" dirty="0" smtClean="0"/>
              <a:t>,</a:t>
            </a:r>
            <a:br>
              <a:rPr lang="ru-RU" sz="2000" b="1" dirty="0" smtClean="0"/>
            </a:br>
            <a:r>
              <a:rPr lang="ru-RU" sz="2000" b="1" dirty="0" err="1" smtClean="0"/>
              <a:t>Закрила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півсвіту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err="1" smtClean="0"/>
              <a:t>Чорним</a:t>
            </a:r>
            <a:r>
              <a:rPr lang="ru-RU" sz="2000" b="1" dirty="0" smtClean="0"/>
              <a:t> рядном.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Загадка-</a:t>
            </a:r>
            <a:r>
              <a:rPr lang="ru-RU" sz="4400" dirty="0"/>
              <a:t> </a:t>
            </a:r>
            <a:endParaRPr lang="ru-RU" sz="4400" dirty="0" smtClean="0"/>
          </a:p>
          <a:p>
            <a:pPr algn="ctr"/>
            <a:endParaRPr lang="ru-RU" sz="4400" dirty="0" smtClean="0"/>
          </a:p>
          <a:p>
            <a:pPr algn="ctr"/>
            <a:r>
              <a:rPr lang="ru-RU" sz="2800" dirty="0" smtClean="0"/>
              <a:t>  </a:t>
            </a:r>
            <a:r>
              <a:rPr lang="ru-RU" sz="2800" dirty="0" err="1"/>
              <a:t>художнє</a:t>
            </a:r>
            <a:r>
              <a:rPr lang="ru-RU" sz="2800" dirty="0"/>
              <a:t> </a:t>
            </a:r>
            <a:r>
              <a:rPr lang="ru-RU" sz="2800" dirty="0" err="1"/>
              <a:t>алегоричне</a:t>
            </a:r>
            <a:r>
              <a:rPr lang="ru-RU" sz="2800" dirty="0"/>
              <a:t> </a:t>
            </a:r>
            <a:r>
              <a:rPr lang="ru-RU" sz="2800" dirty="0" err="1"/>
              <a:t>зображення</a:t>
            </a:r>
            <a:r>
              <a:rPr lang="ru-RU" sz="2800" dirty="0"/>
              <a:t> </a:t>
            </a:r>
            <a:r>
              <a:rPr lang="ru-RU" sz="2800" dirty="0" err="1"/>
              <a:t>якоїсь</a:t>
            </a:r>
            <a:r>
              <a:rPr lang="ru-RU" sz="2800" dirty="0"/>
              <a:t> </a:t>
            </a:r>
            <a:r>
              <a:rPr lang="ru-RU" sz="2800" dirty="0" err="1"/>
              <a:t>істоти</a:t>
            </a:r>
            <a:r>
              <a:rPr lang="ru-RU" sz="2800" dirty="0"/>
              <a:t>, предмета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явища</a:t>
            </a:r>
            <a:r>
              <a:rPr lang="ru-RU" sz="2800" dirty="0"/>
              <a:t> шляхом </a:t>
            </a:r>
            <a:r>
              <a:rPr lang="ru-RU" sz="2800" dirty="0" err="1"/>
              <a:t>несподіваного</a:t>
            </a:r>
            <a:r>
              <a:rPr lang="ru-RU" sz="2800" dirty="0"/>
              <a:t> </a:t>
            </a:r>
            <a:r>
              <a:rPr lang="ru-RU" sz="2800" dirty="0" err="1"/>
              <a:t>зближення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іншою</a:t>
            </a:r>
            <a:r>
              <a:rPr lang="ru-RU" sz="2800" dirty="0"/>
              <a:t> </a:t>
            </a:r>
            <a:r>
              <a:rPr lang="ru-RU" sz="2800" dirty="0" err="1"/>
              <a:t>істотою</a:t>
            </a:r>
            <a:r>
              <a:rPr lang="ru-RU" sz="2800" dirty="0"/>
              <a:t>, предметом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явищем</a:t>
            </a:r>
            <a:r>
              <a:rPr lang="ru-RU" sz="2800" dirty="0"/>
              <a:t>.</a:t>
            </a:r>
          </a:p>
        </p:txBody>
      </p:sp>
      <p:pic>
        <p:nvPicPr>
          <p:cNvPr id="4" name="Рисунок 3" descr="загруженное (3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3929066"/>
            <a:ext cx="2143108" cy="2428868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pic>
        <p:nvPicPr>
          <p:cNvPr id="5" name="Рисунок 4" descr="images (5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3857628"/>
            <a:ext cx="2143140" cy="2357430"/>
          </a:xfrm>
          <a:prstGeom prst="rect">
            <a:avLst/>
          </a:prstGeom>
        </p:spPr>
      </p:pic>
      <p:pic>
        <p:nvPicPr>
          <p:cNvPr id="6" name="Рисунок 5" descr="images (5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29454" y="4071942"/>
            <a:ext cx="1790700" cy="2357430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85828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/>
              <a:t>Особливості</a:t>
            </a:r>
            <a:r>
              <a:rPr lang="ru-RU" sz="3600" b="1" dirty="0"/>
              <a:t> </a:t>
            </a:r>
            <a:r>
              <a:rPr lang="ru-RU" sz="3600" b="1" dirty="0" err="1"/>
              <a:t>і</a:t>
            </a:r>
            <a:r>
              <a:rPr lang="ru-RU" sz="3600" b="1" dirty="0"/>
              <a:t> </a:t>
            </a:r>
            <a:r>
              <a:rPr lang="ru-RU" sz="3600" b="1" dirty="0" err="1"/>
              <a:t>призначення</a:t>
            </a:r>
            <a:r>
              <a:rPr lang="ru-RU" sz="3600" b="1" dirty="0"/>
              <a:t> </a:t>
            </a:r>
            <a:r>
              <a:rPr lang="ru-RU" sz="3600" b="1" dirty="0" smtClean="0"/>
              <a:t>   загадок</a:t>
            </a:r>
            <a:r>
              <a:rPr lang="ru-RU" sz="3600" b="1" dirty="0" smtClean="0"/>
              <a:t>:</a:t>
            </a:r>
          </a:p>
          <a:p>
            <a:pPr algn="ctr"/>
            <a:endParaRPr lang="ru-RU" sz="3600" b="1" dirty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sz="2200" dirty="0" err="1"/>
              <a:t>своєрідний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дуже</a:t>
            </a:r>
            <a:r>
              <a:rPr lang="ru-RU" sz="2200" dirty="0"/>
              <a:t> </a:t>
            </a:r>
            <a:r>
              <a:rPr lang="ru-RU" sz="2200" dirty="0" err="1"/>
              <a:t>давній</a:t>
            </a:r>
            <a:r>
              <a:rPr lang="ru-RU" sz="2200" dirty="0"/>
              <a:t> вид </a:t>
            </a:r>
            <a:r>
              <a:rPr lang="ru-RU" sz="2200" dirty="0" err="1"/>
              <a:t>народної</a:t>
            </a:r>
            <a:r>
              <a:rPr lang="ru-RU" sz="2200" dirty="0"/>
              <a:t> </a:t>
            </a:r>
            <a:r>
              <a:rPr lang="ru-RU" sz="2200" dirty="0" err="1" smtClean="0"/>
              <a:t>творчості</a:t>
            </a:r>
            <a:r>
              <a:rPr lang="ru-RU" sz="2200" dirty="0" smtClean="0"/>
              <a:t>,</a:t>
            </a:r>
          </a:p>
          <a:p>
            <a:pPr>
              <a:buFont typeface="Wingdings" pitchFamily="2" charset="2"/>
              <a:buChar char="§"/>
            </a:pPr>
            <a:endParaRPr lang="ru-RU" sz="2200" dirty="0" smtClean="0"/>
          </a:p>
          <a:p>
            <a:pPr>
              <a:buFont typeface="Wingdings" pitchFamily="2" charset="2"/>
              <a:buChar char="§"/>
            </a:pPr>
            <a:r>
              <a:rPr lang="ru-RU" sz="2200" dirty="0"/>
              <a:t>в</a:t>
            </a:r>
            <a:r>
              <a:rPr lang="ru-RU" sz="2200" dirty="0" smtClean="0"/>
              <a:t> </a:t>
            </a:r>
            <a:r>
              <a:rPr lang="ru-RU" sz="2200" dirty="0" err="1"/>
              <a:t>сиву</a:t>
            </a:r>
            <a:r>
              <a:rPr lang="ru-RU" sz="2200" dirty="0"/>
              <a:t> </a:t>
            </a:r>
            <a:r>
              <a:rPr lang="ru-RU" sz="2200" dirty="0" err="1"/>
              <a:t>давнину</a:t>
            </a:r>
            <a:r>
              <a:rPr lang="ru-RU" sz="2200" dirty="0"/>
              <a:t> загадкам надавали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магічного</a:t>
            </a:r>
            <a:r>
              <a:rPr lang="ru-RU" sz="2200" dirty="0"/>
              <a:t> </a:t>
            </a:r>
            <a:r>
              <a:rPr lang="ru-RU" sz="2200" dirty="0" err="1"/>
              <a:t>значення</a:t>
            </a:r>
            <a:r>
              <a:rPr lang="ru-RU" sz="2200" dirty="0"/>
              <a:t>, </a:t>
            </a:r>
            <a:endParaRPr lang="ru-RU" sz="2200" dirty="0" smtClean="0"/>
          </a:p>
          <a:p>
            <a:pPr>
              <a:buFont typeface="Wingdings" pitchFamily="2" charset="2"/>
              <a:buChar char="§"/>
            </a:pPr>
            <a:endParaRPr lang="ru-RU" sz="2200" dirty="0" smtClean="0"/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вони </a:t>
            </a:r>
            <a:r>
              <a:rPr lang="ru-RU" sz="2200" dirty="0" err="1"/>
              <a:t>були</a:t>
            </a:r>
            <a:r>
              <a:rPr lang="ru-RU" sz="2200" dirty="0"/>
              <a:t> </a:t>
            </a:r>
            <a:r>
              <a:rPr lang="ru-RU" sz="2200" dirty="0" err="1"/>
              <a:t>пов'язані</a:t>
            </a:r>
            <a:r>
              <a:rPr lang="ru-RU" sz="2200" dirty="0"/>
              <a:t>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культовими</a:t>
            </a:r>
            <a:r>
              <a:rPr lang="ru-RU" sz="2200" dirty="0"/>
              <a:t> обрядами </a:t>
            </a:r>
            <a:r>
              <a:rPr lang="ru-RU" sz="2200" dirty="0" err="1"/>
              <a:t>й</a:t>
            </a:r>
            <a:r>
              <a:rPr lang="ru-RU" sz="2200" dirty="0"/>
              <a:t> </a:t>
            </a:r>
            <a:r>
              <a:rPr lang="ru-RU" sz="2200" dirty="0" err="1"/>
              <a:t>звичаями</a:t>
            </a:r>
            <a:r>
              <a:rPr lang="ru-RU" sz="2200" dirty="0" smtClean="0"/>
              <a:t>,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в них </a:t>
            </a:r>
            <a:r>
              <a:rPr lang="ru-RU" sz="2200" dirty="0" err="1"/>
              <a:t>помітні</a:t>
            </a:r>
            <a:r>
              <a:rPr lang="ru-RU" sz="2200" dirty="0"/>
              <a:t> </a:t>
            </a:r>
            <a:r>
              <a:rPr lang="ru-RU" sz="2200" dirty="0" err="1"/>
              <a:t>сліди</a:t>
            </a:r>
            <a:r>
              <a:rPr lang="ru-RU" sz="2200" dirty="0"/>
              <a:t> </a:t>
            </a:r>
            <a:r>
              <a:rPr lang="ru-RU" sz="2200" dirty="0" err="1"/>
              <a:t>первісного</a:t>
            </a:r>
            <a:r>
              <a:rPr lang="ru-RU" sz="2200" dirty="0"/>
              <a:t> </a:t>
            </a:r>
            <a:r>
              <a:rPr lang="ru-RU" sz="2200" dirty="0" err="1"/>
              <a:t>світогляду</a:t>
            </a:r>
            <a:r>
              <a:rPr lang="ru-RU" sz="2200" dirty="0"/>
              <a:t>. </a:t>
            </a:r>
            <a:endParaRPr lang="ru-RU" sz="2200" dirty="0" smtClean="0"/>
          </a:p>
          <a:p>
            <a:pPr>
              <a:buFont typeface="Wingdings" pitchFamily="2" charset="2"/>
              <a:buChar char="§"/>
            </a:pPr>
            <a:endParaRPr lang="ru-RU" sz="2200" dirty="0"/>
          </a:p>
          <a:p>
            <a:pPr>
              <a:buFont typeface="Wingdings" pitchFamily="2" charset="2"/>
              <a:buChar char="§"/>
            </a:pPr>
            <a:r>
              <a:rPr lang="ru-RU" sz="2200" dirty="0" err="1"/>
              <a:t>в</a:t>
            </a:r>
            <a:r>
              <a:rPr lang="ru-RU" sz="2200" dirty="0" err="1" smtClean="0"/>
              <a:t>міле</a:t>
            </a:r>
            <a:r>
              <a:rPr lang="ru-RU" sz="2200" dirty="0" smtClean="0"/>
              <a:t> </a:t>
            </a:r>
            <a:r>
              <a:rPr lang="ru-RU" sz="2200" dirty="0" err="1"/>
              <a:t>відгадування</a:t>
            </a:r>
            <a:r>
              <a:rPr lang="ru-RU" sz="2200" dirty="0"/>
              <a:t> загадок </a:t>
            </a:r>
            <a:r>
              <a:rPr lang="ru-RU" sz="2200" dirty="0" err="1"/>
              <a:t>вважалося</a:t>
            </a:r>
            <a:r>
              <a:rPr lang="ru-RU" sz="2200" dirty="0"/>
              <a:t> </a:t>
            </a:r>
            <a:r>
              <a:rPr lang="ru-RU" sz="2200" dirty="0" err="1"/>
              <a:t>ознакою</a:t>
            </a:r>
            <a:r>
              <a:rPr lang="ru-RU" sz="2200" dirty="0"/>
              <a:t> </a:t>
            </a:r>
            <a:r>
              <a:rPr lang="ru-RU" sz="2200" dirty="0" err="1"/>
              <a:t>розуму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щасливої</a:t>
            </a:r>
            <a:r>
              <a:rPr lang="ru-RU" sz="2200" dirty="0"/>
              <a:t> </a:t>
            </a:r>
            <a:r>
              <a:rPr lang="ru-RU" sz="2200" dirty="0" err="1"/>
              <a:t>вдачі</a:t>
            </a:r>
            <a:r>
              <a:rPr lang="ru-RU" sz="2200" dirty="0" smtClean="0"/>
              <a:t>.</a:t>
            </a:r>
          </a:p>
          <a:p>
            <a:endParaRPr lang="ru-RU" sz="2200" dirty="0" smtClean="0"/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 </a:t>
            </a:r>
            <a:r>
              <a:rPr lang="ru-RU" sz="2200" dirty="0"/>
              <a:t>служили </a:t>
            </a:r>
            <a:r>
              <a:rPr lang="ru-RU" sz="2200" dirty="0" err="1"/>
              <a:t>засобом</a:t>
            </a:r>
            <a:r>
              <a:rPr lang="ru-RU" sz="2200" dirty="0"/>
              <a:t> </a:t>
            </a:r>
            <a:r>
              <a:rPr lang="ru-RU" sz="2200" dirty="0" err="1"/>
              <a:t>випробовування</a:t>
            </a:r>
            <a:r>
              <a:rPr lang="ru-RU" sz="2200" dirty="0"/>
              <a:t> </a:t>
            </a:r>
            <a:r>
              <a:rPr lang="ru-RU" sz="2200" dirty="0" err="1"/>
              <a:t>мудрості</a:t>
            </a:r>
            <a:r>
              <a:rPr lang="ru-RU" sz="2200" dirty="0"/>
              <a:t>, </a:t>
            </a:r>
            <a:r>
              <a:rPr lang="ru-RU" sz="2200" dirty="0" err="1" smtClean="0"/>
              <a:t>зрілості</a:t>
            </a:r>
            <a:endParaRPr lang="ru-RU" sz="2200" dirty="0" smtClean="0"/>
          </a:p>
          <a:p>
            <a:r>
              <a:rPr lang="ru-RU" sz="2200" dirty="0" err="1" smtClean="0"/>
              <a:t>людини</a:t>
            </a:r>
            <a:r>
              <a:rPr lang="ru-RU" sz="22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ru-RU" sz="2200" dirty="0" smtClean="0"/>
          </a:p>
          <a:p>
            <a:pPr>
              <a:buFont typeface="Wingdings" pitchFamily="2" charset="2"/>
              <a:buChar char="§"/>
            </a:pPr>
            <a:endParaRPr lang="ru-RU" sz="2200" dirty="0" smtClean="0"/>
          </a:p>
          <a:p>
            <a:pPr>
              <a:buFont typeface="Wingdings" pitchFamily="2" charset="2"/>
              <a:buChar char="§"/>
            </a:pPr>
            <a:endParaRPr lang="ru-RU" sz="2200" dirty="0" smtClean="0"/>
          </a:p>
          <a:p>
            <a:r>
              <a:rPr lang="ru-RU" sz="22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411450"/>
            <a:ext cx="88582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endParaRPr lang="ru-RU" sz="2200" dirty="0" smtClean="0"/>
          </a:p>
          <a:p>
            <a:pPr>
              <a:buFont typeface="Wingdings" pitchFamily="2" charset="2"/>
              <a:buChar char="§"/>
            </a:pPr>
            <a:r>
              <a:rPr lang="ru-RU" sz="2200" dirty="0" err="1" smtClean="0"/>
              <a:t>характеризуються</a:t>
            </a:r>
            <a:r>
              <a:rPr lang="ru-RU" sz="2200" dirty="0" smtClean="0"/>
              <a:t> </a:t>
            </a:r>
            <a:r>
              <a:rPr lang="ru-RU" sz="2200" dirty="0" err="1"/>
              <a:t>яскравою</a:t>
            </a:r>
            <a:r>
              <a:rPr lang="ru-RU" sz="2200" dirty="0"/>
              <a:t> пластичною </a:t>
            </a:r>
            <a:r>
              <a:rPr lang="ru-RU" sz="2200" dirty="0" err="1" smtClean="0"/>
              <a:t>бразністю</a:t>
            </a:r>
            <a:r>
              <a:rPr lang="ru-RU" sz="2200" dirty="0" smtClean="0"/>
              <a:t>,</a:t>
            </a:r>
          </a:p>
          <a:p>
            <a:pPr>
              <a:buFont typeface="Wingdings" pitchFamily="2" charset="2"/>
              <a:buChar char="§"/>
            </a:pP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Тематика загадок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000108"/>
            <a:ext cx="46855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          </a:t>
            </a:r>
            <a:r>
              <a:rPr lang="ru-RU" sz="3200" b="1" dirty="0" err="1" smtClean="0">
                <a:solidFill>
                  <a:srgbClr val="002060"/>
                </a:solidFill>
              </a:rPr>
              <a:t>Явища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природи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2500306"/>
            <a:ext cx="37427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                Людина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2714620"/>
            <a:ext cx="657462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/>
          </a:p>
          <a:p>
            <a:r>
              <a:rPr lang="ru-RU" sz="3200" b="1" dirty="0" smtClean="0">
                <a:solidFill>
                  <a:srgbClr val="002060"/>
                </a:solidFill>
              </a:rPr>
              <a:t>   </a:t>
            </a:r>
            <a:r>
              <a:rPr lang="ru-RU" sz="3200" b="1" dirty="0" err="1" smtClean="0">
                <a:solidFill>
                  <a:srgbClr val="002060"/>
                </a:solidFill>
              </a:rPr>
              <a:t>Рослинний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і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>
                <a:solidFill>
                  <a:srgbClr val="002060"/>
                </a:solidFill>
              </a:rPr>
              <a:t>тваринний</a:t>
            </a: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світ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1214422"/>
            <a:ext cx="562288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600" dirty="0" smtClean="0"/>
          </a:p>
          <a:p>
            <a:r>
              <a:rPr lang="ru-RU" sz="3200" b="1" dirty="0" smtClean="0">
                <a:solidFill>
                  <a:srgbClr val="002060"/>
                </a:solidFill>
              </a:rPr>
              <a:t>      </a:t>
            </a:r>
            <a:r>
              <a:rPr lang="ru-RU" sz="3200" b="1" dirty="0" err="1" smtClean="0">
                <a:solidFill>
                  <a:srgbClr val="002060"/>
                </a:solidFill>
              </a:rPr>
              <a:t>Духовне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життя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людини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endParaRPr lang="ru-RU" sz="3200" b="1" dirty="0" smtClean="0">
              <a:solidFill>
                <a:srgbClr val="002060"/>
              </a:solidFill>
            </a:endParaRPr>
          </a:p>
          <a:p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3571876"/>
            <a:ext cx="664373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/>
          </a:p>
          <a:p>
            <a:r>
              <a:rPr lang="ru-RU" sz="3200" b="1" dirty="0" smtClean="0">
                <a:solidFill>
                  <a:srgbClr val="002060"/>
                </a:solidFill>
              </a:rPr>
              <a:t>           </a:t>
            </a:r>
            <a:r>
              <a:rPr lang="ru-RU" sz="3200" b="1" dirty="0" err="1" smtClean="0">
                <a:solidFill>
                  <a:srgbClr val="002060"/>
                </a:solidFill>
              </a:rPr>
              <a:t>Трудова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діяльність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endParaRPr lang="ru-RU" sz="3600" dirty="0" smtClean="0"/>
          </a:p>
          <a:p>
            <a:r>
              <a:rPr lang="ru-RU" sz="3200" b="1" dirty="0" smtClean="0">
                <a:solidFill>
                  <a:srgbClr val="002060"/>
                </a:solidFill>
              </a:rPr>
              <a:t>           </a:t>
            </a:r>
            <a:r>
              <a:rPr lang="ru-RU" sz="3200" b="1" dirty="0" err="1" smtClean="0">
                <a:solidFill>
                  <a:srgbClr val="002060"/>
                </a:solidFill>
              </a:rPr>
              <a:t>Предмети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побуту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endParaRPr lang="ru-RU" sz="3600" dirty="0" smtClean="0"/>
          </a:p>
          <a:p>
            <a:r>
              <a:rPr lang="ru-RU" sz="3200" b="1" dirty="0" smtClean="0">
                <a:solidFill>
                  <a:srgbClr val="002060"/>
                </a:solidFill>
              </a:rPr>
              <a:t>           </a:t>
            </a:r>
            <a:r>
              <a:rPr lang="ru-RU" sz="3200" b="1" dirty="0" err="1" smtClean="0">
                <a:solidFill>
                  <a:srgbClr val="002060"/>
                </a:solidFill>
              </a:rPr>
              <a:t>Знаряддя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праці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3732" y="785794"/>
            <a:ext cx="26352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</a:t>
            </a:r>
            <a:r>
              <a:rPr lang="ru-RU" sz="4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</a:rPr>
              <a:t>Л</a:t>
            </a:r>
            <a:r>
              <a:rPr lang="ru-RU" sz="4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</a:rPr>
              <a:t>юдина</a:t>
            </a:r>
            <a:endParaRPr lang="ru-RU" sz="40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143116"/>
            <a:ext cx="42148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ahoma" pitchFamily="34" charset="0"/>
              </a:rPr>
              <a:t>На </a:t>
            </a:r>
            <a:r>
              <a:rPr lang="ru-RU" sz="2800" b="1" dirty="0" err="1" smtClean="0">
                <a:latin typeface="Tahoma" pitchFamily="34" charset="0"/>
              </a:rPr>
              <a:t>ніч</a:t>
            </a:r>
            <a:r>
              <a:rPr lang="ru-RU" sz="2800" b="1" dirty="0" smtClean="0">
                <a:latin typeface="Tahoma" pitchFamily="34" charset="0"/>
              </a:rPr>
              <a:t> два </a:t>
            </a:r>
            <a:r>
              <a:rPr lang="ru-RU" sz="2800" b="1" dirty="0" err="1" smtClean="0">
                <a:latin typeface="Tahoma" pitchFamily="34" charset="0"/>
              </a:rPr>
              <a:t>віконця</a:t>
            </a:r>
            <a:r>
              <a:rPr lang="ru-RU" sz="2800" b="1" dirty="0" smtClean="0">
                <a:latin typeface="Tahoma" pitchFamily="34" charset="0"/>
              </a:rPr>
              <a:t> </a:t>
            </a:r>
            <a:r>
              <a:rPr lang="ru-RU" sz="2800" b="1" dirty="0" err="1" smtClean="0">
                <a:latin typeface="Tahoma" pitchFamily="34" charset="0"/>
              </a:rPr>
              <a:t>самі</a:t>
            </a:r>
            <a:r>
              <a:rPr lang="ru-RU" sz="2800" b="1" dirty="0" smtClean="0">
                <a:latin typeface="Tahoma" pitchFamily="34" charset="0"/>
              </a:rPr>
              <a:t> </a:t>
            </a:r>
            <a:r>
              <a:rPr lang="ru-RU" sz="2800" b="1" dirty="0" err="1" smtClean="0">
                <a:latin typeface="Tahoma" pitchFamily="34" charset="0"/>
              </a:rPr>
              <a:t>закриваються</a:t>
            </a:r>
            <a:r>
              <a:rPr lang="ru-RU" sz="2800" b="1" dirty="0" smtClean="0">
                <a:latin typeface="Tahoma" pitchFamily="34" charset="0"/>
              </a:rPr>
              <a:t>, а </a:t>
            </a:r>
            <a:r>
              <a:rPr lang="ru-RU" sz="2800" b="1" dirty="0" err="1" smtClean="0">
                <a:latin typeface="Tahoma" pitchFamily="34" charset="0"/>
              </a:rPr>
              <a:t>зі</a:t>
            </a:r>
            <a:r>
              <a:rPr lang="ru-RU" sz="2800" b="1" dirty="0" smtClean="0">
                <a:latin typeface="Tahoma" pitchFamily="34" charset="0"/>
              </a:rPr>
              <a:t> сходом </a:t>
            </a:r>
            <a:r>
              <a:rPr lang="ru-RU" sz="2800" b="1" dirty="0" err="1" smtClean="0">
                <a:latin typeface="Tahoma" pitchFamily="34" charset="0"/>
              </a:rPr>
              <a:t>сонця</a:t>
            </a:r>
            <a:r>
              <a:rPr lang="ru-RU" sz="2800" b="1" dirty="0" smtClean="0">
                <a:latin typeface="Tahoma" pitchFamily="34" charset="0"/>
              </a:rPr>
              <a:t> </a:t>
            </a:r>
            <a:r>
              <a:rPr lang="ru-RU" sz="2800" b="1" dirty="0" err="1" smtClean="0">
                <a:latin typeface="Tahoma" pitchFamily="34" charset="0"/>
              </a:rPr>
              <a:t>самі</a:t>
            </a:r>
            <a:r>
              <a:rPr lang="ru-RU" sz="2800" b="1" dirty="0" smtClean="0">
                <a:latin typeface="Tahoma" pitchFamily="34" charset="0"/>
              </a:rPr>
              <a:t> </a:t>
            </a:r>
            <a:r>
              <a:rPr lang="ru-RU" sz="2800" b="1" dirty="0" err="1" smtClean="0">
                <a:latin typeface="Tahoma" pitchFamily="34" charset="0"/>
              </a:rPr>
              <a:t>відкриваються</a:t>
            </a:r>
            <a:r>
              <a:rPr lang="ru-RU" sz="2800" b="1" dirty="0" smtClean="0">
                <a:latin typeface="Tahoma" pitchFamily="34" charset="0"/>
              </a:rPr>
              <a:t>.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4371975"/>
            <a:ext cx="39624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142984"/>
            <a:ext cx="54553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Духовне</a:t>
            </a:r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 </a:t>
            </a:r>
            <a:r>
              <a:rPr lang="ru-RU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життя</a:t>
            </a:r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 </a:t>
            </a:r>
            <a:r>
              <a:rPr lang="ru-RU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людини</a:t>
            </a:r>
            <a:endParaRPr lang="ru-RU" sz="3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571744"/>
            <a:ext cx="40005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ahoma" pitchFamily="34" charset="0"/>
              </a:rPr>
              <a:t>А </a:t>
            </a:r>
            <a:r>
              <a:rPr lang="ru-RU" sz="2800" b="1" dirty="0" err="1" smtClean="0">
                <a:latin typeface="Tahoma" pitchFamily="34" charset="0"/>
              </a:rPr>
              <a:t>що</a:t>
            </a:r>
            <a:r>
              <a:rPr lang="ru-RU" sz="2800" b="1" dirty="0" smtClean="0">
                <a:latin typeface="Tahoma" pitchFamily="34" charset="0"/>
              </a:rPr>
              <a:t> плаче —</a:t>
            </a:r>
          </a:p>
          <a:p>
            <a:r>
              <a:rPr lang="ru-RU" sz="2800" b="1" dirty="0" smtClean="0">
                <a:latin typeface="Tahoma" pitchFamily="34" charset="0"/>
              </a:rPr>
              <a:t> </a:t>
            </a:r>
            <a:r>
              <a:rPr lang="ru-RU" sz="2800" b="1" dirty="0" err="1" smtClean="0">
                <a:latin typeface="Tahoma" pitchFamily="34" charset="0"/>
              </a:rPr>
              <a:t>сліз</a:t>
            </a:r>
            <a:r>
              <a:rPr lang="ru-RU" sz="2800" b="1" dirty="0" smtClean="0">
                <a:latin typeface="Tahoma" pitchFamily="34" charset="0"/>
              </a:rPr>
              <a:t> не </a:t>
            </a:r>
            <a:r>
              <a:rPr lang="ru-RU" sz="2800" b="1" dirty="0" err="1" smtClean="0">
                <a:latin typeface="Tahoma" pitchFamily="34" charset="0"/>
              </a:rPr>
              <a:t>має</a:t>
            </a:r>
            <a:r>
              <a:rPr lang="ru-RU" sz="2800" b="1" dirty="0" smtClean="0">
                <a:latin typeface="Tahoma" pitchFamily="34" charset="0"/>
              </a:rPr>
              <a:t>? 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0480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71546"/>
            <a:ext cx="36888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Явища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природи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500306"/>
            <a:ext cx="38576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/>
              <a:t>Вдень у </a:t>
            </a:r>
            <a:r>
              <a:rPr lang="ru-RU" sz="2800" b="1" dirty="0" err="1" smtClean="0"/>
              <a:t>небі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гуляє</a:t>
            </a:r>
            <a:r>
              <a:rPr lang="ru-RU" sz="2800" b="1" dirty="0" smtClean="0"/>
              <a:t>, </a:t>
            </a:r>
            <a:endParaRPr lang="en-US" sz="2800" b="1" dirty="0" smtClean="0"/>
          </a:p>
          <a:p>
            <a:pPr>
              <a:defRPr/>
            </a:pPr>
            <a:r>
              <a:rPr lang="ru-RU" sz="2800" b="1" dirty="0" smtClean="0"/>
              <a:t>а </a:t>
            </a:r>
            <a:r>
              <a:rPr lang="ru-RU" sz="2800" b="1" dirty="0" err="1" smtClean="0"/>
              <a:t>ввечері</a:t>
            </a:r>
            <a:r>
              <a:rPr lang="ru-RU" sz="2800" b="1" dirty="0" smtClean="0"/>
              <a:t> на землю </a:t>
            </a:r>
            <a:r>
              <a:rPr lang="ru-RU" sz="2800" b="1" dirty="0" err="1" smtClean="0"/>
              <a:t>сідає</a:t>
            </a:r>
            <a:r>
              <a:rPr lang="ru-RU" sz="2800" b="1" dirty="0" smtClean="0"/>
              <a:t>.</a:t>
            </a:r>
            <a:endParaRPr lang="en-US" sz="2800" b="1" dirty="0" smtClean="0"/>
          </a:p>
          <a:p>
            <a:pPr algn="r">
              <a:defRPr/>
            </a:pPr>
            <a:r>
              <a:rPr lang="en-US" sz="2800" b="1" dirty="0" smtClean="0"/>
              <a:t>                          </a:t>
            </a:r>
            <a:r>
              <a:rPr lang="uk-UA" sz="2800" b="1" dirty="0" smtClean="0"/>
              <a:t>        </a:t>
            </a:r>
            <a:r>
              <a:rPr lang="ru-RU" sz="2800" b="1" dirty="0" smtClean="0">
                <a:solidFill>
                  <a:schemeClr val="bg2"/>
                </a:solidFill>
              </a:rPr>
              <a:t>(</a:t>
            </a:r>
            <a:r>
              <a:rPr lang="ru-RU" sz="2800" b="1" dirty="0" err="1" smtClean="0">
                <a:solidFill>
                  <a:schemeClr val="tx2">
                    <a:lumMod val="10000"/>
                  </a:schemeClr>
                </a:solidFill>
              </a:rPr>
              <a:t>Сонце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)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571876"/>
            <a:ext cx="28575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142984"/>
            <a:ext cx="13356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ru-RU" sz="40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Реч</a:t>
            </a:r>
            <a:r>
              <a:rPr lang="uk-UA" sz="4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і</a:t>
            </a:r>
            <a:endParaRPr lang="ru-RU" sz="4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967335"/>
            <a:ext cx="40719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defRPr/>
            </a:pPr>
            <a:r>
              <a:rPr lang="ru-RU" b="1" dirty="0" smtClean="0"/>
              <a:t> </a:t>
            </a:r>
            <a:r>
              <a:rPr lang="ru-RU" sz="2800" b="1" dirty="0" smtClean="0"/>
              <a:t>Не </a:t>
            </a:r>
            <a:r>
              <a:rPr lang="ru-RU" sz="2800" b="1" dirty="0" err="1" smtClean="0"/>
              <a:t>їсть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не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п’є</a:t>
            </a:r>
            <a:r>
              <a:rPr lang="ru-RU" sz="2800" b="1" dirty="0" smtClean="0"/>
              <a:t>,</a:t>
            </a:r>
            <a:endParaRPr lang="en-US" sz="2800" b="1" dirty="0" smtClean="0"/>
          </a:p>
          <a:p>
            <a:pPr marL="609600" indent="-609600">
              <a:defRPr/>
            </a:pPr>
            <a:r>
              <a:rPr lang="ru-RU" sz="2800" b="1" dirty="0" smtClean="0"/>
              <a:t> а ходить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б’є</a:t>
            </a:r>
            <a:r>
              <a:rPr lang="ru-RU" sz="2800" b="1" dirty="0" smtClean="0"/>
              <a:t>.</a:t>
            </a:r>
          </a:p>
          <a:p>
            <a:pPr marL="609600" indent="-609600">
              <a:defRPr/>
            </a:pPr>
            <a:r>
              <a:rPr lang="en-US" sz="2800" b="1" dirty="0" smtClean="0"/>
              <a:t>               </a:t>
            </a:r>
            <a:endParaRPr lang="ru-RU" sz="2800" b="1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3500438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428868"/>
            <a:ext cx="40005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І вдень,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вночі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у </a:t>
            </a:r>
            <a:r>
              <a:rPr lang="ru-RU" sz="2800" b="1" dirty="0" err="1" smtClean="0"/>
              <a:t>кожусі</a:t>
            </a:r>
            <a:r>
              <a:rPr lang="ru-RU" sz="2800" b="1" dirty="0" smtClean="0"/>
              <a:t> на </a:t>
            </a:r>
            <a:r>
              <a:rPr lang="ru-RU" sz="2800" b="1" dirty="0" err="1" smtClean="0"/>
              <a:t>печі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endParaRPr lang="ru-RU" sz="2800" b="1" dirty="0" smtClean="0"/>
          </a:p>
        </p:txBody>
      </p:sp>
      <p:pic>
        <p:nvPicPr>
          <p:cNvPr id="3" name="Рисунок 2" descr="images (3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3643314"/>
            <a:ext cx="3500462" cy="278608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57290" y="785794"/>
            <a:ext cx="23903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ru-RU" sz="40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+mj-lt"/>
              </a:rPr>
              <a:t>Тварини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1</Template>
  <TotalTime>38</TotalTime>
  <Words>177</Words>
  <Application>Microsoft Office PowerPoint</Application>
  <PresentationFormat>Экран (4:3)</PresentationFormat>
  <Paragraphs>66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Загадки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</dc:title>
  <dc:creator>steals</dc:creator>
  <cp:lastModifiedBy>steals</cp:lastModifiedBy>
  <cp:revision>5</cp:revision>
  <dcterms:created xsi:type="dcterms:W3CDTF">2014-01-29T09:53:35Z</dcterms:created>
  <dcterms:modified xsi:type="dcterms:W3CDTF">2014-02-02T19:23:55Z</dcterms:modified>
</cp:coreProperties>
</file>