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2" r:id="rId3"/>
    <p:sldId id="259" r:id="rId4"/>
    <p:sldId id="260" r:id="rId5"/>
    <p:sldId id="263" r:id="rId6"/>
    <p:sldId id="261" r:id="rId7"/>
    <p:sldId id="264" r:id="rId8"/>
    <p:sldId id="265" r:id="rId9"/>
    <p:sldId id="268" r:id="rId10"/>
    <p:sldId id="266" r:id="rId11"/>
    <p:sldId id="267" r:id="rId12"/>
    <p:sldId id="27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11E1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5B1EDD-54B3-4FB6-A40B-E2751E41BEF8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628F1-BCCF-4684-9935-3B624555A1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109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СВІТОВА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ВЕЛИЧ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ТАРАСА ШЕВЧЕНКА</a:t>
            </a:r>
          </a:p>
          <a:p>
            <a:pPr algn="ctr"/>
            <a:endParaRPr lang="uk-UA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Презентація до уроку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Української літератури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78719" y="-678685"/>
            <a:ext cx="685800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929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59913" y="-1159912"/>
            <a:ext cx="682417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1214422"/>
            <a:ext cx="5357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Віночок пісень на слова </a:t>
            </a:r>
          </a:p>
          <a:p>
            <a:r>
              <a:rPr lang="uk-UA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Тараса Шевченка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02359"/>
            <a:ext cx="8286808" cy="65556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Заповіт ”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Зоре моя </a:t>
            </a:r>
            <a:r>
              <a:rPr lang="uk-UA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вечірняя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”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Ой три шляхи широкі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Нащо мені чорні брови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Тяжко-важко в світі жити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Садок вишневий коло хати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Реве та стогне Дніпр широкий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По діброві вітер виє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Думи мої, думи мої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Минають дні, минають ночі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Така її доля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Сонце заходить, гори чорніють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Ой літа орел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Вітер з гаєм розмовляє “</a:t>
            </a:r>
          </a:p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 Якби мені черевики “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358246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uk-UA" sz="2400" dirty="0" smtClean="0">
              <a:solidFill>
                <a:srgbClr val="7030A0"/>
              </a:solidFill>
            </a:endParaRPr>
          </a:p>
          <a:p>
            <a:pPr algn="ctr"/>
            <a:endParaRPr lang="uk-UA" sz="2400" dirty="0">
              <a:solidFill>
                <a:srgbClr val="7030A0"/>
              </a:solidFill>
            </a:endParaRPr>
          </a:p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Вшанування  </a:t>
            </a:r>
            <a:r>
              <a:rPr lang="uk-UA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яті </a:t>
            </a:r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поета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87154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Народна творчість про Тараса Шевченка</a:t>
            </a:r>
          </a:p>
          <a:p>
            <a:pPr algn="ctr"/>
            <a:endParaRPr lang="uk-UA" sz="4400" dirty="0"/>
          </a:p>
          <a:p>
            <a:pPr algn="ctr"/>
            <a:r>
              <a:rPr lang="ru-RU" sz="4400" dirty="0" err="1" smtClean="0"/>
              <a:t>Мов</a:t>
            </a:r>
            <a:r>
              <a:rPr lang="ru-RU" sz="4400" dirty="0" smtClean="0"/>
              <a:t> </a:t>
            </a:r>
            <a:r>
              <a:rPr lang="ru-RU" sz="4400" dirty="0" err="1"/>
              <a:t>троянда</a:t>
            </a:r>
            <a:r>
              <a:rPr lang="ru-RU" sz="4400" dirty="0"/>
              <a:t>, </a:t>
            </a:r>
            <a:r>
              <a:rPr lang="ru-RU" sz="4400" dirty="0" err="1"/>
              <a:t>розквітає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в</a:t>
            </a:r>
            <a:r>
              <a:rPr lang="ru-RU" sz="4400" dirty="0" err="1" smtClean="0"/>
              <a:t>ільна</a:t>
            </a:r>
            <a:r>
              <a:rPr lang="ru-RU" sz="4400" dirty="0" smtClean="0"/>
              <a:t> </a:t>
            </a:r>
            <a:r>
              <a:rPr lang="ru-RU" sz="4400" dirty="0" err="1"/>
              <a:t>Україна</a:t>
            </a:r>
            <a:r>
              <a:rPr lang="ru-RU" sz="4400" dirty="0"/>
              <a:t>,</a:t>
            </a:r>
            <a:br>
              <a:rPr lang="ru-RU" sz="4400" dirty="0"/>
            </a:br>
            <a:r>
              <a:rPr lang="ru-RU" sz="4400" dirty="0" smtClean="0"/>
              <a:t>народ </a:t>
            </a:r>
            <a:r>
              <a:rPr lang="ru-RU" sz="4400" dirty="0" err="1"/>
              <a:t>повік</a:t>
            </a:r>
            <a:r>
              <a:rPr lang="ru-RU" sz="4400" dirty="0"/>
              <a:t> не </a:t>
            </a:r>
            <a:r>
              <a:rPr lang="ru-RU" sz="4400" dirty="0" err="1"/>
              <a:t>забуде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великого </a:t>
            </a:r>
            <a:r>
              <a:rPr lang="ru-RU" sz="4400" dirty="0" err="1"/>
              <a:t>сина</a:t>
            </a:r>
            <a:r>
              <a:rPr lang="ru-RU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вмре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повік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твоє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святе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им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йому, як сонцю, вічно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пломеніти</a:t>
            </a:r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І буде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пісня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зроджена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твоя,</a:t>
            </a: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Мов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океан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розбурханий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гриміти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!</a:t>
            </a:r>
          </a:p>
          <a:p>
            <a:pPr algn="ctr"/>
            <a:endParaRPr lang="uk-UA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57167"/>
            <a:ext cx="8358246" cy="3183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1E1A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Весна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1E1A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починається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1E1A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1E1A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1E1A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1E1A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1E1A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евченка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1E1A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200" b="6200"/>
          <a:stretch>
            <a:fillRect/>
          </a:stretch>
        </p:blipFill>
        <p:spPr bwMode="auto">
          <a:xfrm>
            <a:off x="0" y="0"/>
            <a:ext cx="9144000" cy="690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286512" y="357166"/>
            <a:ext cx="2857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 </a:t>
            </a:r>
            <a:r>
              <a:rPr lang="ru-RU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березня</a:t>
            </a:r>
            <a:endParaRPr lang="ru-RU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4919008"/>
            <a:ext cx="328611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День </a:t>
            </a:r>
            <a:r>
              <a:rPr lang="ru-RU" sz="3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народження</a:t>
            </a:r>
            <a:r>
              <a:rPr lang="ru-RU" sz="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генія</a:t>
            </a:r>
            <a:endParaRPr lang="ru-RU" sz="3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Доля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Ти не лукавила зі мною,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Ти 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 другом, братом і сестрою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 сірома стала. Ти взяла 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мене, маленького, за руку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і в школу хлопця відвела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до п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</a:rPr>
              <a:t>яного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 дяка в науку.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“ Учися, серденько, колись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з нас будуть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</a:rPr>
              <a:t>люде”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, - ти сказала,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А я й послухав, і учивсь,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і вивчився. А ти збрехала.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Які з нас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</a:rPr>
              <a:t>люде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? Та дарма!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Ми не лукавили з тобою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ми просто  йшли; у нас нема 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зерна  неправди за собою.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Ходімо ж , доленько моя!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Мій друже вбогий, нелукавий!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Ходімо дальше,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</a:rPr>
              <a:t>дальше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 слава,</a:t>
            </a:r>
            <a:br>
              <a:rPr lang="uk-UA" sz="2000" dirty="0" smtClean="0">
                <a:solidFill>
                  <a:schemeClr val="tx1"/>
                </a:solidFill>
                <a:latin typeface="+mn-lt"/>
              </a:rPr>
            </a:b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А слава – заповідь моя.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uk-UA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Кобзар </a:t>
            </a: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</a:t>
            </a:r>
          </a:p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народний поет,</a:t>
            </a:r>
            <a:endParaRPr lang="uk-UA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сновоположник нової української  мови та літератури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Тарас Шевченко – </a:t>
            </a:r>
          </a:p>
          <a:p>
            <a:pPr algn="ctr"/>
            <a:endParaRPr lang="ru-RU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художник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4"/>
            <a:ext cx="6858002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170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Доля Ти не лукавила зі мною, Ти  другом, братом і сестрою  сірома стала. Ти взяла  мене, маленького, за руку і в школу хлопця відвела до п’яного дяка в науку. “ Учися, серденько, колись з нас будуть люде”, - ти сказала, А я й послухав, і учивсь, і вивчився. А ти збрехала. Які з нас люде? Та дарма! Ми не лукавили з тобою ми просто  йшли; у нас нема  зерна  неправди за собою. Ходімо ж , доленько моя! Мій друже вбогий, нелукавий! Ходімо дальше, дальше слава, А слава – заповідь моя.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СВІТОВА ВЕЛИЧ ТАРАСА ШЕВЧЕНКА</dc:title>
  <dc:creator>PC</dc:creator>
  <cp:lastModifiedBy>steals</cp:lastModifiedBy>
  <cp:revision>27</cp:revision>
  <dcterms:created xsi:type="dcterms:W3CDTF">2011-03-15T10:21:44Z</dcterms:created>
  <dcterms:modified xsi:type="dcterms:W3CDTF">2014-02-03T06:26:49Z</dcterms:modified>
</cp:coreProperties>
</file>