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37" autoAdjust="0"/>
  </p:normalViewPr>
  <p:slideViewPr>
    <p:cSldViewPr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CDCE4-6CD4-4614-B724-7574C6B596E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7DE06-1DC8-4D29-8A15-1A7985BA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7DE06-1DC8-4D29-8A15-1A7985BAA6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7DE06-1DC8-4D29-8A15-1A7985BAA6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7DE06-1DC8-4D29-8A15-1A7985BAA6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7DE06-1DC8-4D29-8A15-1A7985BAA6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7DE06-1DC8-4D29-8A15-1A7985BAA6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7DE06-1DC8-4D29-8A15-1A7985BAA6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B44307-7369-40B2-9076-DFC00BD01AF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C70C5C-E0DF-4329-B8CB-62CC7CAC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64305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  <a:latin typeface="Arial Black" pitchFamily="34" charset="0"/>
              </a:rPr>
              <a:t>весілля – </a:t>
            </a:r>
            <a:r>
              <a:rPr lang="uk-UA" sz="4000" dirty="0" smtClean="0">
                <a:solidFill>
                  <a:srgbClr val="FF0000"/>
                </a:solidFill>
                <a:latin typeface="Arial Black" pitchFamily="34" charset="0"/>
              </a:rPr>
              <a:t>велична народна </a:t>
            </a:r>
            <a:r>
              <a:rPr lang="uk-UA" sz="4000" dirty="0" smtClean="0">
                <a:solidFill>
                  <a:srgbClr val="FF0000"/>
                </a:solidFill>
                <a:latin typeface="Arial Black" pitchFamily="34" charset="0"/>
              </a:rPr>
              <a:t>драма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50043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6"/>
                </a:solidFill>
                <a:latin typeface="Arial Black" pitchFamily="34" charset="0"/>
              </a:rPr>
              <a:t>Презентація</a:t>
            </a:r>
          </a:p>
          <a:p>
            <a:pPr algn="ctr"/>
            <a:r>
              <a:rPr lang="uk-UA" dirty="0" smtClean="0">
                <a:solidFill>
                  <a:schemeClr val="accent6"/>
                </a:solidFill>
                <a:latin typeface="Arial Black" pitchFamily="34" charset="0"/>
              </a:rPr>
              <a:t> до уроку української літератури в </a:t>
            </a:r>
          </a:p>
          <a:p>
            <a:pPr algn="ctr"/>
            <a:r>
              <a:rPr lang="uk-UA" dirty="0" smtClean="0">
                <a:solidFill>
                  <a:schemeClr val="accent6"/>
                </a:solidFill>
                <a:latin typeface="Arial Black" pitchFamily="34" charset="0"/>
              </a:rPr>
              <a:t>9 класі</a:t>
            </a:r>
            <a:endParaRPr lang="ru-RU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1301318900_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pic>
        <p:nvPicPr>
          <p:cNvPr id="8" name="Рисунок 7" descr="1301318900_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857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Дівич-вечір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>
                <a:solidFill>
                  <a:schemeClr val="tx1"/>
                </a:solidFill>
              </a:rPr>
              <a:t>Увечері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напередодні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весілля</a:t>
            </a:r>
            <a:r>
              <a:rPr lang="ru-RU" sz="2400" dirty="0" smtClean="0">
                <a:solidFill>
                  <a:schemeClr val="tx1"/>
                </a:solidFill>
              </a:rPr>
              <a:t> наречена </a:t>
            </a:r>
            <a:r>
              <a:rPr lang="ru-RU" sz="2400" dirty="0" err="1" smtClean="0">
                <a:solidFill>
                  <a:schemeClr val="tx1"/>
                </a:solidFill>
              </a:rPr>
              <a:t>прощалася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дівоцтвом</a:t>
            </a:r>
            <a:r>
              <a:rPr lang="ru-RU" sz="2400" dirty="0" smtClean="0">
                <a:solidFill>
                  <a:schemeClr val="tx1"/>
                </a:solidFill>
              </a:rPr>
              <a:t>. До </a:t>
            </a:r>
            <a:r>
              <a:rPr lang="ru-RU" sz="2400" dirty="0" err="1" smtClean="0">
                <a:solidFill>
                  <a:schemeClr val="tx1"/>
                </a:solidFill>
              </a:rPr>
              <a:t>її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хати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сходилися</a:t>
            </a:r>
            <a:r>
              <a:rPr lang="ru-RU" sz="2400" dirty="0" smtClean="0">
                <a:solidFill>
                  <a:schemeClr val="tx1"/>
                </a:solidFill>
              </a:rPr>
              <a:t> подруги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співали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пісень</a:t>
            </a:r>
            <a:r>
              <a:rPr lang="ru-RU" sz="2400" dirty="0" smtClean="0">
                <a:solidFill>
                  <a:schemeClr val="tx1"/>
                </a:solidFill>
              </a:rPr>
              <a:t> про </a:t>
            </a:r>
            <a:r>
              <a:rPr lang="ru-RU" sz="2400" dirty="0" err="1" smtClean="0">
                <a:solidFill>
                  <a:schemeClr val="tx1"/>
                </a:solidFill>
              </a:rPr>
              <a:t>дівочу</a:t>
            </a:r>
            <a:r>
              <a:rPr lang="ru-RU" sz="2400" dirty="0" smtClean="0">
                <a:solidFill>
                  <a:schemeClr val="tx1"/>
                </a:solidFill>
              </a:rPr>
              <a:t> красу, </a:t>
            </a:r>
            <a:r>
              <a:rPr lang="ru-RU" sz="2400" dirty="0" err="1" smtClean="0">
                <a:solidFill>
                  <a:schemeClr val="tx1"/>
                </a:solidFill>
              </a:rPr>
              <a:t>молодість</a:t>
            </a:r>
            <a:r>
              <a:rPr lang="ru-RU" sz="2400" dirty="0" smtClean="0">
                <a:solidFill>
                  <a:schemeClr val="tx1"/>
                </a:solidFill>
              </a:rPr>
              <a:t>, про </a:t>
            </a:r>
            <a:r>
              <a:rPr lang="ru-RU" sz="2400" dirty="0" err="1" smtClean="0">
                <a:solidFill>
                  <a:schemeClr val="tx1"/>
                </a:solidFill>
              </a:rPr>
              <a:t>майбутню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розлуку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батьками. 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098" name="AutoShape 2" descr="data:image/jpeg;base64,/9j/4AAQSkZJRgABAQAAAQABAAD/2wCEAAkGBhQSERUUExQWFRQWFxoaGBcYGR4YGxwcGhoeGB8cIB4ZHiYeHBokHBwcHzAgIycpLC0sGh4xNTAqNSYrLCkBCQoKDgwOGg8PGiokHyQuLSwvLTQqLCwvLS8sLCwsLCwsKiwyLCoqKiwsLCwsLCwsLCwsLCwpLCwsLCwsLCwsLP/AABEIAOEA4QMBIgACEQEDEQH/xAAbAAABBQEBAAAAAAAAAAAAAAAFAAIDBAYBB//EAEgQAAIBAgQEAwUFBAgEBAcAAAECEQMhAAQSMQUiQVEGE2EycYGRoSNCUsHRFHKSsRUzU2KCouHwFkOy0gfC4vEXNFRjc5Oj/8QAGgEAAgMBAQAAAAAAAAAAAAAAAgMBBAUABv/EADERAAEEAAQEBAUFAQEBAAAAAAEAAgMRBBIhMRNBUWEicZHwBRSBseEjocHR8TKCQv/aAAwDAQACEQMRAD8APhfzx3ThwGBOa8UUqTOlQOrLNivtAbQQYv0mPWMKJSkTjHKjhQSbAAkn0FzhUMwrglSDBgwQYMAwY6wcZ/xc9OpTCLVohwdmq6e33RIO33hbAnsutGOE54V6S1AI1TbeCCREwJxb04wfhFRTqeY9SkFuI1nV94eysLv+Lptjbpn6bEAOsnYTc+6d8SFAKk04izOZWmAXOkFgs+rWH/vjpztPbzE/iH64yHi5atR+Ql6YiwZWWYiwU6hubtbHEqSaW0jEVDMK4JRgQCVMdxuMAeH5jNplnLq7VVKlZCvqGxAVYIECSTJue0YD+GuJVadYrDaHcF+QudRI7RpkGZM2HXEZlFrdEY5GHkYGcf4otCi7FgHKnQJgs21vcSMETSJEIw2MB/CnGBWoKGcGqo5gTzRNmM3vh/iDhFSvo8up5ekkm5G8QeXqI29cAXGkTaPNE9OORh6rA7+uMx4q8Tij5a0m1OKo1hTcBd1ax32+GIJXE0tGRhpGI8lxCnWXVScOO46Wn5wcTkY61yiIwxHDAFSCDsQZB+WBfi3OmnlmgHnBWRFp7zcg7WwE8JcbcUTT0a9Adg2sL3aIN95v78LJUXrS1wcEkAgkRIm4nae2OxjCZDjdRM21UiRVIXQWgCfZ5ja0fKcb6MEN1wNphGB/FOLLQakG/wCY+me3rt3IwQq1FUSzBR6kD+eMF4oQtVLalKauWKof0mNXJ8LWwZJpQ40t2RjhGBXhzMfZBajqXB/tVqEg33HrIi+J+N8U8inqgkmy2kTve4MQD8sSDpa61cK45GAXAOM1czVYkKtNQPZvJO0k37nYYP4kG1w1VfQMLEmO4m1yNAYz/iHw0a7a9ceyINlVRJYmLte+4+mCnEeM0suAarRq2ABJPwGBOW8RftKtT0aS2hd5nXU0t8kv88QhNbLOZ6u1EChKkAah0ENzcyXXVFzOoXAAwbzjVK2SWrSAp+0xFNyvKp25V5mgbW/LFynVyucqldBJQsxsArf8uTF2tBHpGCXDeDU6GoUwwDRyliwEWtO2I5IQ1ZPw1VzKUHrKWdAG0oWY80gk6eo3MzMzipnvFlerTNNggDAydJEReQdVitm+I2673K5WnSQIgCqJgT3Mnc98ef8AiHgz067aQWV5IYKTYmSCRa1z0sTiCDyWhgxGTlkCsUvGtZaekLTBEBbEQBYjSCdvy2w7j/EKzZdHqLpRwNU0wBOokX5nBMC0AW37jOC8IfMPpUQFjUxkAdx6m/8Al3uJ9Fz3D6dakaTXUgCAb2vbsccAeaLGNibTWDVZjhtZ/wBkerWpUyRpKM1IKGDMbjywSekcqxInvgVwHjdQ1208gqMs6SxUGVXbnBt+IDaxEY9HpIFAAsAAB8LYxfFqh4dUbyFGmsQxJBIETygz1JJv+pEkKkyJz3BrVoqfFTqamUZqqe0EiIPstLsAA3QSTZh0nFDj+V/aEAenXQD+9R07g8wNT07jGZo+L661HeEYsFHsnZSxEQfWJ9RcdHZniFTPstMqsgkrAvIBMTYX0i42kGd8RmBVmTBSsaSRsrvg/IaVWqnmkn2kRqegxqWCGfUe/TGpPEVHtg097vAFhPtAldgTEzY4wPDa37Nor6ZZtYGrstp1arn2hpj+YnvEfFNaspQ6I1BhC9VOoDmnZgo+IucCSAogwskjbbstueLqTy06zjutMx8C0SMZfxHwlGbzWXMrqdV5gpHM8QOeRYmBtYbYpDxlmr84PW6DbYEehtc9T1wvEtCs1JM049vSNAmxiNUNIExMAD5jHWhnw7ohbqWj4JlP2VSq08y0xOry4BFrAPafjsMXW42k6SrioSAKRWHMzcX0lbGWmBBk4zOdXNZTL0+exuzCWIMLCnXPaLW9L3CHjFbzA5qNrXVBMGA06htty/T3Yi6TYcG+RuZpC2fH2Plaq1KmyKdoaqR620R2meuMz4azaiqVVRrZm0vo1EKeks8KI9Dv1xPwPzszWK1CalO+sNsNwLWhpFoA2OCnhvws1KrVasNcMPLLQdjOoXMbDEG0ieExPylZynnFSv5nlgD2ZQqgmfaDogA94vHXBzMceyyglfPLR7QqP63GpypFu1+xwc/4dQ5r9osZWNMddp+X1xmPGHBRSYVKa6UO8dG/Ke49fiYBR4VjHOyyfRdyPi0KCatLXUM81u9lAvpWIsOs7kk4HcZ4s9fmAK05EAgCGAkiQpki28G+BgUsQACSbWG5tI+H+4nHpCeH6XlJTKwFYPFrkbz3B2PfECyn4yCKNoDNys5ns86ZSa6r5jPA10wDp0iSCNiCfawO4RTatIcs4TnFIcqvEho0wA4kERHQHvjccSyNFh5lVAwQE3EwN9uu2MNW483mu9EGmNYbQBvpUiTA2sJHrPTHEUs0harhVGhRgI6lniCY1ENLqDG9pucFCMef8QyVYuGgFjq06JtpliACZkSCOuNhwXhrUqY8x2dyBMkkDrABPSd8SCiB5K9OFjuFibRUiecyK1aTU22YETEwYiR6jfAA+EaSuqNz63YqbghVQ2kH8ZB+WC3iF2XLOUbSQBf/AHt78YQ8RqyrGo0rMSbiSZG0ntJ/lbEk0rEGEM4sEaIzwzwdXUya3klYgpzSNIHcCBAsRfBbi3Glo0nZ9TLT5YFjUYWNx90Gx6b72BqeHuK1Wy9ZmbUVPLPQm3TpMfLAzxg2nL0lv9pW03/DSF/m9/cF7DDG7Wl8HK/IqVDxVmW9lKQMeylKYHvxK/ivMr7SoD604n64pcIzSIz62VZ0xqIExq2n3j545xrOo7U1Rlb2idJBiwHT/dsZ5xMvGyVp1WyMNCBqArD+KMw5gBCYm1JWP1BxXrcczIszab2BpIB8ikY7wnOIhfWyrIWCTEwW7+/EfHeIU3NJabqx1kmDMDSR+eI+Yl42SjXX6I3QwjkPJbHw9x3XSR3srHSRM6WkrIJuaZIIg3U91uF4sNNylJtQcmVYGApJ0rPW7dtonA7wvlhUyJ6RVqKfUMRI+ZHyOKHHkrVijLSZyFCsyq5kr3gxcQ0KPvb4vTA1YWTEGsl15WgX7GwqeTB1zp03mdhvYzO/bsDON/wThdPJUjUqsA7e0xJMSZAE3J29SRti9wCkTRps9MJUCgRpIIHbmk9uuAXjfPBXp6avOpnyj7NwRqkbNfv0+a3eEWN052JM5EZ0HOuaM8aoftGVfytLlllNvoTsd748xzFMqxDCCDBkzESIteAR0sAMbbwDWUow81mf+zvpQSdptJgyR7sS+LOB5cnzXqrRI9owGLAwvs3JN4kAxPpjgC4DqpgnbA4sOyw2XypqMFRdTMbAd49Ta039+8W9EzmfWjSppWp+YxWSoUEcsSYNrHFbwpwegpapTrCsfZBEQIA+sRfqIwE8YMi5k6Q61CIeQCpBG4BO8R6H54B4IboaRyzMnkDa0C2bomYoxujr/MfQ4wreCq3naApFIk/aWIjof3o+sG0Ti1U46uX4ef2ZHpsz6NTwSTEs1rTAA2gSMY6jxisj60q1A03OomfeCTPxwbdQLSoc7c2TQd16qlClk6MhbCAdI5mJgD3knEqZ8PTV6e7mFkbG8yP7oDEj+7GAXHeI+bkqFUq2pwGGloAaJkiDqEiwPzxW8OsW0ogdQVYNqbVdiFJAgabBjAHX1xDWnidkhwBYSf8Aq1JxrxCKTqiU/MaAxaqzeyZAMLAGqCQB0vaYwKzPivWCrUqZB6F6kfLXGHeNP/nKnpTp/KGOLhyqbaVjaIG2FYvFmF9BaGFwsbow4jXzQinxemrBhlqYI2IqVBH+b64I0/Gh/sj/APvqfocAOEoGqIGEi+95gH9JwS47TVaYMAHWoEAD3/ScA7Fua8M6p7sLC4ZiP3K1nCOMCrTWoAQCYZS2rSZKyCbkagR9ehnPeLc3Vp5gQYUCVsOtmNxv/p78XPCK6so47VainrZ4P8yD8MW+McOGZywbeogN+8e0OkzE4vuGZoKyossctOGl0sYnFqwBAqsJYkwYvFzYbW2tYdMegcGzBqUKbE6iVEn16/XHn2QyDVm0IJYidxETEn03tbedsek5PKClTVAIAGEttWscI2gBo1UmO47hYLKsxFq1AOpVgCDuCJHyx5xxDhTUqxpQTflOncEG4jqJ+gPTHpgxC2ZTVBK6ugxBIG6fh5nxk5RaCPkhlsuiQJLLrIHbmJ+n16Yy/jKvqXKAAgKziTEMYpmRBuCTvjW8Z5qqobDRAmLlzpJHfSvMT0HXocj40WFpkU1pquYqAQIJkKSxIs0kGCO0dIw7/wCV0Zt4JQuhkWqTpAMRMnv+eG1+HtSK6gBJgQZvv+WLnDuKLSDBlY6jMqJ6RG+IuJ8TFVqekMApJJYR0gdffjLzy8XLXh6/Rb5oeahoZNqjQsWEmTA7fr8jhZzhzUgC0QSBY9TJ7C1sWeH8RSkzFg0ECCBO0m8e/DOMcWWqEVA1nBJKxYA9+t8CXS8YNA8PVS51eaOeFswy5GqAshswUuGMB1QE8gJmTbpPwmTjPH3yrRS0Fq6CoNRHJIJkiwEmw3Fl3NsQ+ByUpmseamlSrIUMWJhIhQYY7ESLaSZuID8RorUzwpzGsqkkXXRygCTaWUDb541zeWuawXBpkN7WfunUfGmcAILy0iCVQD3Hlt0vaIPe2oTh1LiSJXLOjAFGUEEKwvFxfefUEYFVfDVIU0DUnVhqNRtQkKCBJ3QiJMSDY98W/wDw1zEIyMANUMhvzgEhom1j2A3beLLLeqmUNbrHY9+/5RXKcIo8PSpVNRysAmT2kAAAXJJj5YwSJW4hU8xrGQpJbSBqLMoAYnYE+yO3c42/jrJ1KtOmqCU1rMXuWCi3YAkztvPTA3w7QUUtTqtqrAsdtanUDPeHIH7gHbEhopBDd5vet/0gCB8lmUqswYFyC4I5hMuD2BmZgkd7Y33EPC9CsSxWGP3lMf6XHWMZ3i/BPOolqfMKQBbTfUTGqO7KqqfpvIwY8HCuac1ZCQNAPWQCGHUKQY0nriC3RTK7XMDRVHjnhmigohacqGckSxLHRa9z0Jt2wBz/AIXpshZAynS7CRIBSRE6RuR1M+mPROIZbWlvaU6l7SO/oQSPjgHkHFZlVUKq48wyB7PKYsTJJIHaCTPTHaVsjikppso3k8qKdNKYsEUKPgI/LACpm/LrVapixIXUdKyqmndoMCQL+oxpajgAk7CST6C5xmchm1VdRPOyOyruWYkFoCwTGjbfeO2Dj3tVRfJZzxadWcfa9KlMXF1PXtikMpXdJDvpOw8yCR8vzxP4gqs2bJf2zRpFrFbwejXHuOFl+O0kRUYsGAAI0Mbi3QXxm40vD/ALOn2W/hsvBbZ6/dB6FDVCqCDMATBBFtwbRiXOcLanDudQkAc7NE/vYdksyA/mEEAuzbGYJMWF+uJ+LcXSooRAxJZSSVIAAM9cA50nEAaNOaactAnfRGPB2b00M0NJYLUBOneHQAm/QQTjS5FtNRlNhUGse+IYf77YxnhJ1jMI+go9WirK/XVqHLH3pg/CemNS5WnTVkhhRb7m2ki+1heR6fG+q3VgWFMP1CO6IZfhdKmxZEVWbcgRiZhiRsNOASCVHhYdGFjlCMLjzniGeYZliFBbzZWHBEDljUDb49/THojLIi3xuMYiv4Drkkh6RBJ6kdf3f9/DCXNDjqE6CTITrS03GuHGtS0mQNJnTcgkQCPxASwjrOBXF+BJmkSkHOkIpRgBYgOAYAAjppgddsHEdcvRHmMAFUAkAxIX4noT7hgJwTj+VapeooqWVZ1C0HuNIJYnr1Am+LDToQkjNuFlM74NqUID5qms3HK7WFpMKYHvti2v/h3mj/z6UHrzf9mG+JKbLmau8N35rMAYBIECbemLOd41Vy/D6CoxV6hbm3IUGSBNhusG9p2wljrJsBXjI/K3K42VF/8ADXMf/UU/kf0xTzHgkrU8t84gYkCNDxJ2BI5QT2JxY8K+NKi1gleoWpvbU9ypNgdR6TvNhM2jFfjz1FzFUMxJ1BgSAG6FTA9m0W9PhiZHZaoBSxz85bI47LTcE4CmXU5eoVq/1pI02PLRawJNwOvrgTR8Nk5jzbVF82mVgadVISWcCeVdUAGYMEi0Y2NPJStOry+aIJdlHMNBWDpgxBkX6DGZyZOYFTJ1F0qoWavWVUFSVNiukRGwjckzi0DmCotJu7RWtwl6upH8zy2VxBKGb8k6TMQZPeADNwRnhHw3UVB5jFdFQMij20M8ynsrALbsT3Mx02euy0KtRKT5esgpuwYeYBK2GoKxICMGHeLapJPgPG6lbMEVKYWBErMEEa1mbTFxt7TDviCBSN2bmffbr3CPZisVgKJZjYGwtck+g/mQOuBlOnRZmoCqAwOtqdNVUSGVifZN5iZJN74h8T5KrUZPJqaGXT9/y5Dl7A7EyqGD+HrtgTxeoq1Fr0ObNwpqKAzwpSNWgW20zAJgg9sc3QIWtDuf48+y0OSqrzpQqK7Ix1KSLFmJIlRa8iYMbdMWGz0oCg52bQA33WmDMH7oBNjcCxuDjOmlSptmGoVmTMuoZleIp63VmnlC8uoSCTpv3OO+D881UL5jB31aidz/AFboJsBOkLfqIOOIBK5zTRd5b91Y8VcHJoNUFVi1NGYq3Mj2mCogKbWZYI9cBWBqmirGFaoEbTuFbUYB3GoKvNvE3xsspDGuCAR5sEHqPKpn88Usn4UoUqi1FD8s6FLsyrNrKTAtbBOZZ0TYcQGMLXfRT5zLAIVk+W40G5OnXyggmbSYja4PQzS/ZWh6xcl08xQByoSAEWVMwZHT8Xa2LTktTzYJMBmA9AKCNb/EScS5zh6uQwADakYm41aWDQ2nfaJIOIJDSqupWY4x4TTOVajJVK1KehA45gYUypg7g9d73nGXTwxWNY0UzFJnBIjmFxuJNOJHvx6Xm6WjLMDqMUyDoMH2bkEm3U48yy9WalNddQKHEEQGGo3MzHx9TipM+zeiv4ZxDTqRSuf8C578VH+L/wBGKx8JZk1PK82hrj2dd/8Aox6mW5Z9JtH6x+WPMNResFWs+o1LVNPNJOmdQfaMC4gCwAjinkfeZx2Wi8N+HGyfmBnFSpVTVAsJQ7Am5PML/S2CORyI5dRBDljCr5amSHEgEzuxiYvcGMFa1DUo2LCCCwm4IM293Q4jyuUCjZdUtcDoWJid+3yxZDxlpUDZNlZXxpxR0dVAqKACQ4nSzECBI7Xsf9caDhOZepSVnRqbbQ25jr6T2OAnirgGZr1AaZGgDbzCL6iZg2mI90R0GC/AclUpUVWq2p+pLl+p77W7YRlAdmCc59xhvREMLHdOFhiSho8ZmP6n/wDp/wCjCPjVulEfGp/6MZwHHUaGB/1+nWO2KLZXE0vQnAQgXR9U7jmYqZzM6QVQU6Y1LqMSQC2wmZfTt0xT414behT5aivADMkwQSdIIB3HN33m2CfC+HFapq6CyFSCBzqV9kKxgidKl2PSVnsSHGENUFQhPsmwBK7FRyzYRJB3IHQY0iGtWWy6y1Xvum5TxlUFJJVanKJYsQSes299+u/pgP4o4o2apjUir5RkQSZDWPy5T7pxBQpaFYREmy/hIJDAeki3bmwvK1HSBq1W07zNot32jFN8hbJV2FoQYRjo8xbTvP3opaHg9PKLVKp1gAlECnTPRpMm2+3X4lG4+yaVehRdlUAuw5jp5ZMibxMT1xa4bnkadIbzARqgFtVhtEiPdAkb9cO4HTNbMVi16fMBpt94AXWCx9rcke1G2LTmlwoaKiS3/qQWBytV63jHMOClOihZgwAGok8pNrjpfEWU8NP5T03n7QkyKdQhSIIJDQxJI9SLSWwZPABRrpWUSi6tUC4lSs6VEGJuVi33bSV4n441CmhpwfMnn3AEAiDsSZkdLHfENzRjxapLi2R4bAKvvz+qZ/QIIywJf7D8NOxlg9tZlbgbk2m03AvK8EzVB2q0VlnaSpA5ZUyJL35iY3sR7IEEpT4tVrUqTj7LUKhIBPMFKgEE3CnVPy3G7Mx4lIpvSptqzSJqPLuuoSQIhmCGY/1GDJJbaU0vD8p189t/tap1uD5jNGc0CmnTpKIrfjmyuDPN1Md5xbyvDqCVKVaqKi1lVeUgBdQXTqhRzG8TMWHYYA8L8S5nzkHmGprdQUKreYUxCgiwmxgQSeuNPxw0ld2aA2hbm1gTI+Akx6+uIieCE3GRSQup1a8gdFDxDglNnqVVWtqq6VddNipZA26FhyrMAgSNsQcL4Z+y16Ypiq1KHLk0yIOmF2USPn8AAMU/FSVqhU0iz0fLAikS0GSDqCXM2AJtYi1554crVxTrKfMkwKeoHla+oy9gBIt3G1jIOnIOy75f9HiZx5Xr6LU0MwA1Q6XGpwRyNf7NFmw7qR8MPHEV2h+v/LeLW30xgBxinVNA01Zy2sENIBZdtMrF9R2MTYSdsA+F5bM03ZodNKVGOuQDyk+y3tcxBtjm4guqhuojwrXxOkLwK5c1rM5nwtLMQr6mD6R5TmSaSgbLG4i5xnMt4sqPpc1aQZwSFDQigRZlPNqM/i+QFy6B21Uqj6g6vTvvOlr7dhjD5jiJDEFNLAkNtY7Eez0jrP5YHEZnAC6RYOISkhaSr4kLroNSmQxI3Rjy9bgKFMTcE7RvYRS41TsRlMvKneWNx8+o9cDjxOxlR1PT4/dv7sEOL5LyfJVoDGiCw7E1HYj4ao+GKoaWtJu1fbh2NkDXjdEz42qER5NKO0sR8sCeL8SimrrRoU3ZjpKgzA6ieWSwj4dBcVaA1sqKRLGBf/dsSVkBr0hY00YCCJnXqJYg9IXVp7adyMMhzPJvZdioYIgA3c9+Sgy3inN0tLNUd17GCCPZtIJjUCLTsBa5xqH8cHSrLSBDLN3IIMlSLIdiP5Yh45ktWWbUFYojxCjtYjsABPuGAlDL/Y9OUvMWFm5hYACAVb3HpGHPBDbCQ2OIyBrtkfHjlutEfCof+zDv+OB/Yn+Mf9uMoaq/iHzGOGoO4+YxVEr1fOBg9lav/jof2J/jH/bjuMl5g/EPmMLE8VyH5GD2VrauRUEhadu5eoSfkbYmpcLpwNUCSAs1KiiTJuS2wAJgXtG5xfqtB/rI9LfpiKvl3roFprTqEMSdRiw07Ts14ntPpjIwL3SytBut9ylTOyx2NO6u8f8ADK1MmyINdQDUptJI6ARABEgKBEx1vjB+EOF1KubQhQQhVmJgAIDce6DER1AjqPS/DNBkpMjgKy1CIB1C6qRB7QZ+OLeS4VSolzSRVLklo6k/yG9hYTj1QGtrIEmUFu6BeIeE09alhJYHSNbBrCSLGWGkEidiCPvABcD4NRnUqna/MxsSV08xO5DSewjZjiLMcMqCo9blCisDMkswFULF9reuxja2OUc81It5aywn7MyAwmTBAJ1C5FjMkQZBGe/KzEtc6xdjtfkrDczoC1puvt0UniXglFafmBVpkFROyiTAMbCCQegt7sTeGTDOAukMC0RtDT7ol2A/dxfyuf8ANUa1phXEjnLq6kTyygDAjpv3GH0uF+X/AFTGmPwwGX5MNXwDDGllo2q4nPDLDqoaGeqtXNMqgVdVxOqzALbYSCDMnfYYpV69ZSTl6SvTNchwSBCgLrKywH9Zr+INr4tfsddGrOoptUqKApBKgFQQDpYN6TzfdGB54mKieSlN1NFwrToYABWi+ohuaPkT2ldECnG/9SwLNtCbxjMV6T+ZWRKmWDGDTLLURWgSRMMBaY+mBnEuOZjU4y+k0ab6A9JdbWAs06iL6rwJvfAbxfxAlgqFwoLE8wuSFGy+zYR0Bv6nEWYz/mkFQKSlAWVQAHaSGLR7RlSbzGo4rSPDQQVYwjM8tUPqrYzWbqSw1jozhFpfxVAqwPe2O5ahoo1QtRatetpQUadQEkBgxYsshjY2W8EmewhqQZiCFIEXEqJjsDc9ZnrbE+TzL0nVxujjTqPKNXIGJboCdXw9MIbICQtaaM5CBQ8h0U1DIEEJmBSCFgpFOt9opUsbQWDEFjINpAkrvjRZfOM2qG2Yk8w+8xYezI69zgP/AEqqkQVAVdNq9ztsSJHWYibbxAfkuLCUWVJJCWdTbYQqgAQY+vfAPMr6Bbp5hZ/AO5JKO5iq3lVDJsCDLTfT0sMDeN8LzBzTV0UZlYICh9NSkGBlAJi4Y7ht9sT57Ony2AtM+uww7jdanSpVamWYCq701rOjcwCgmZBsbRI9es4ZF4QlOgcCAdygnHuK10qNRUhTN6hFx5i80inMMNRFh7htFfiuVyi0E8l2qVl0q0SmoX5mDoQI2G1ouYwMeUA5iUm/UiTuD1v3k46whhBZZ3JMzHoZv+mCM5K0GYAM1DiD72V2vmqOVqr5dM1jyuj1HBW4JBC0wASrDqTdTF7g7leIHOIKr0kBGpLiQdOlpEgke0cZGtw0w1YewpUMd+ZtX5CD+8Mbehwx6OWo0wo8wq5IJgamKsZ9wt8MIxFujIaqQzNxNPN1zUdFADZaZNxCpvIgjlg99sM/ooJNdVchJqEAjTyUyoAY3MXNg3qbYfmeD1KKCoTr1HTUkXINgALQt9jcnTMbAp4eqhqbUGIYBbdZptKi/UW39fTDsFhjDo8nXl71RYmZr/EwbFYv/i6nF6LQQ4MVJ5XkQJEWBA2wdo8FNEHczpbmFpChSwKm4a0j4EXw9v8Aw7W6iqPLn+yTzI3jzN9/pAxd49m2FSnRpnSqDXUMBuRRGkT6G99ji3JE4sIBpJ4jS8ZdUEq03BjQsdzAn4AYsZRibFU/wkfygHEdXLa1WpzBHAaGZtQB62O0bfrOOUuHEEMHMD1kfW/1x5iVuW2v0Pvutppa9thEdA7YWO4WM6ygoK5UseU057Hf+eLPD88Vcali8HtBESP8Wn54o50kxdB6EFj9MR5R6gYCxQ2MgqAOt+lsXME7hva9RIziRkFR8VOcq5+pSytbyl8tXIJgbKh+6b+z6Y6ODcTJKjPUyy7jUZE7T9nIxF4VU1MxV5iC1JgGXlMaqYUjsYA+JODmW4TWaA/mKHA1lXGoGlCqZCAtq3uTH1HsGmxosuVgidld25dRao8K4g5oNQrMWrLVZHbSxFqmotqC6Y07THuw3NtPtKwi4YdPr8cUmq6M9XQkxUZhYwdU6l9xIlfewwqnDYudSD8XmOT9MYHxJ+eRtmq+/Pn7taOHh4evUA+oRnhnEkEK2g0nYzqgBXILn2raWhjHRj2YaYuIcayeWJZKgV99NLS0/MFV+BXA1uELVphDUYqXTUVBJAne1/SSOuJ6Xg7K0qXm81QsBpLm3Ns0eg5r9AcauDldJCDvytZ88cLJDd+SvZDNtWprWq1mpK8lKZNNRpBhTJWSTE/ERGLg4dlyCRo5jJcMCSR3aTPWxw/g+TIVioUNqQHUJgKikrYzbUyjoIGJBlMxKS6QC5YQDIPsj2Btt07ydsS5xJ3VbyWZ8S+E1dddCC/3hqHMIgR01CNuo916eZ8OVVydMrQBqKzF1iWKEkiwNz3jmiOxGNdQyNcNS1mkygN5nKLkzpI5Bty9uvpN6nkl0AOlMmLwgCz1gGYwvKCbKgDKbC8/4Jw5a1VVfKV0sZcmFWBPWmu5tEzfBluA1XpZmiaVNA39U6sSx0nUuqZO4U9Nza04054bS/s1+QH8sIcNp/g+p/WMEIwNkziP5leM1uC5hSQ1CqCN+Rj9QCD7wcF/C3hirUqh3p1Fp0+a4KFmHsqsx1uTsI9cen/0XS/s1+WOHhdH+zT+EfpgsgVl+Ne5uWlhaXhvM1nJZTSQj2WbUAO0A6mMbhoG+22LPEfDVeii/ssVARFVHABeCCpG0BbwAwI3kknGxfh1M7op/wAIwhw+mL6F/hGIya2kvne8ZeS8yqcOZSDWy1amGMAqgrX7mCCIF9id42wU4X4dp1KjrUpVwEYhWdIV/UEgxb1uCPUDbNwykd6afwj9MN/oul/Zp/CMRwmqOPJVWsfms5mKJNKhltFNTaabVNX96VOm+9pO1xsLFXPV3p02rAUpfSVIIBN4MXa8TcgDsTBGp/YKf9mn8I/TFLi3BUq0yAqhxdGAAIYXHTabH0JxOUi6XcQGvD9eaF1eIu6aCNYiCY0g+8lid+0HHeFVaVKpzmnTLpAlgJ0HYaj0D4D0gwKkaW1RYcrCe/3f5YfwtqeYqZhqqCrSp01CgrrtLEsBG7RNukdsUsJNNLPb3aAK7iIGNi8AWrfi1GJ86lHfzF/XGczlahmnqBHRzIB0MCSqhTBAMsklh8TBEnHBwnIio4NCkFSmrknVqE917R/MfADxLgC/trU6LCiHhqZVRZtAZYPtKCQRKnqMa01uZTTRVCKLW+gv33WszeeVlGoaSLSLre0W6ehANhE4H+TpIKgwYkHpP8iOvuwC4fmquhaoJzC+zVAGmvSY2IIH9YvqdxuRfBzL1BJAYN3vcehHSNo6YxPiQdkBeNeo2WhhcrbDDp0Kmx3HcLHnlZVnMZkIbvTHod8VM9xMNl6kETAWxmzMFP8Al1YsvkwJOw/uiWPvbfEdVaRpmmCAWII16gsjuVuLdR6YuYRsRkbfryRO0bdWgnCSvmSyhxEQQOrLcaiBI9+040gFO+qlS5QpbSwYRzCFIMO0ASovf0uOr8DpqpYglQCSUYNtBnncMQL/AHe2KDZaiEFRlqhCSAQEMxq/vT06gTfbr6qOsvI/VV5zFiJC/Uf+b/lVuI1ClZ2UKpVlYBGDKCFVrEWMN2wbzTGmxCggSYBqA292+3fAnjeWpZeAwqFm+6WUQLjemGEWPrba+Ktbj9YGKkMrVRB0EKBJBAIGq9j+KOx3pYjD8XSxumnFNpoaDQFHSvLqj+XzoLAMNBH3tvqLfyxcynDQ2YJ6QixeAXLatImBNJGsBYue9h2VZHVWotMj2XlgDGoqSRqBvvsYxo+D09KoYjXWf1stN1j/ACE/HFPBhzJXNGgrUJOLe1zAQiXDdqn/AOWp/wBRxbxU4cINUdqpP8Sq/wD5sWhUB2IPuM77fPGsspdxyMLCnELksI47jmJXLk4WMb/4geJ6mXKUqJ0s6lmaJIE6QBO0mb72HfAHwV4or/taU6tV3SpKw5LcxBII1XFxFu+J7JoicWZ+S9QIxw4djhGCpJTThs46wxyMDqpTcI47GOEYIKFhuIMtNK4AhhrWY7vo39x+mIfB2fpUxWFR9OrSBuDADbFbj2t8TeKzpWoO9cfIp5h+pGA/AOJLSchyyobyBMEaQNpNwCNuxvtiph2cN57kn96W3kM2DNA7gddh/a1pfKkIBWA0NIPmmSbkSS0kSZgzeMZzxXnFOZD02DFVUypnmViYt8MW/wDiZAinU5bZgJ6SJBKbGxiJ3HaAnFc+KrhryFAJPWCTIEmBeIn5bYuTSDIdQl/DsG9s1uBqjyrcI5mMgn7QK6OU1LLKBIqKwDLPZgD7XcA7zLXySsRHTZh7Q/09MQ/tCGjR1OAwpr94zaV2HuwyhUJYFWkTG8/X8jjz+JL3OOuysQxhrdER8pvxn5DHMSzhYy8x7egXKSrkJPNVJ9CYHyWAMdHC+oIPxMH6xievUT71z6CT9MUW4hSU2YqfeP5TgmOlcNL9Ext1on53Ko6hCxUapZUvq7A9BBk7ET0sMSvl0amKRpvoG28je8zJPMd53NsV8zVQAE1CoN1GsJPuAG2HZd2sVZmXqNQcH5XH+mLHEkDAA6q+ijID/qDcSyDNmaa7qukB2MmypAPeHYRYQW9bXM1wlfJazXVnYnluo30noCFPWZ+U1fhettRYinqBZidBEEvF+pMAEExonsMWV4mjAM1RGUFgWW8qrGGIWYVtKydubpbHpI8r2g7kBZrXFtg6IR4YUslZpAOsMqABQCs6rCwJBFhYgT0Mbrh6aaeWDC5JY+9kqMf+qMZLLtR5npE1ATbR9xCwJEFvaALQzARPrbRpxcVqiBQU0qzTqWPurFp/Ebehwq2cQnmQBXkEqQPy1Wlk35ogaop1KhMwaaMYBY2LqTAubaflgXT4j9i9jZhMUWABBBbdiF9LjRH3oxaq1yKyEEk6HFmXbVT3kAC8fPpjqcLo6XTyVC1LuIS5+HW5jsYiJw0bKvSjGcIrLZoFO4FEzyjmiG2nREBouBOqQyrmyPOMGT7P2Q7yJk7QCSWiYJGkiMWkylMMrimmtRpBhAQOwI7bD0nvGKFU0A1b7GSzaKhCpLEkdmkFiVMmOhMRggLXZeykzedPlKgB1iCymnaGkDdo3MSGM3nc4lzHEvtUAcco+0JUDSYk6pYRyyY6WNwCMRLUFVBTOXbQhWNOkhTAYCA09YsPl0t1aKsyM1OoCnswHiPUIbx6/wAsHkPRDQGhWd8TcNp18zTrH7SkKAgKTzEVG6qDYaul9ri+K1HgVEV8u9Kmael6bGNRBAYWO41COh6G2NHxXNiUbqDpgo6khyqwCwAnVB/w9JxSo5oJUUOUQKC662A1EhlAA1SYm99yvTEhvUK2x9QnVXaGfnMFr+WwGltBG4AHWbsCJgezH3ScQ/tzijUBHNePsmVRcBtXMdMT35YmG2xJTroaxq0qbVHIgsqMF6idVQqny6Yq5zhdQUKo00aYYyykmpygyZZxpXrspiZBtBMMJVKwrOc4gGpKCCDYkFGXp0/u/dm9iYM3HanFD5lIxIIudDC5iY3m20GxJu2wo8N4cz0yCGRGHLzqr37kXgdOpHSIGCr5BSyGG5BC/bPtBAnmub7mZ7xgcqY4AbIJxXxb5dU6FVmAHKSwN+hWJDjY3gAjrOO5LxGj0tJiVu33yw2lSBAINiGEQcC+G53zK+YqBtL/ALRzARdLKvvFj8Z74qcYrNRr6p1KyMlXSShYEF7QfaC6TJ3gA4gscHVf7JwjYYs1Ihx7L+cwqDn5UDLBA13QkaiCNlWZ6rvfAuvlaSU1Z6RBZtMCowbYknS6wVBESCRcY0/EqyvSpOp5VK8zNqJUkEGZJnUEN+xwFqpTd2YpSqMYmSQbAAWYwLDp2xUxGJ4b6cNK6KzgmuI0JGvI0q1ThtFaK1WSoFYKQBUWecSPuxMX32BPTEmX4bQKK+hzqBIBYk2YrfQoG4/Fi9VphwgZFASyhrgWAEKLGwG+0YhBIEeaNIEBVUKB8vXFN2OYR4QL8v8AVda2UinPd6lNpZYAKNLBVAUSYgd8WUy4G3X44riuyjow66nj+a45QqwYClZ6SCD8sZcmd5LiUytKCvRjuOYWKaWpMxkVYyyswHSQF+X64amapoY0qvuK/kZwzicSNQd7eypCr8Z/37sQ06qmPsnA7JpPzgknFhrS5gzE+v5/hG0XurtShT/FHx/LDF4WAdSJqdV1AJymOmoi0GIAIk9BuRMroqahESBJG17mG3IEmL+44LcPzi00IgtzEgi+rVeSxsW6GTNhvjVwOBtvEmJDeh09eypYnEuAys397IRwDPCozpWg+epC9IBBlRflBWbbyt5JBxgOIUvIrNScBjTciSCZF4OnVBmz/IT0x6Nlsooqq+32obSPZXXK2sCedgb7TsBg1mOCUKja6lGm7d2UE9r2vbvtjciLJWB0ZFDRUjJwnkEHVed+HM2/7LVkaQ1QOj6YjSJbTAs10EqPvdtjuUaqV89C9PVy/dXVpJuDpMGSRBAki02AIeIuHIz0wC1ILTqEGnCxz0htEEXJjCocQPk+Uq03UJoGlito0iVYEf5jhM5hvJI6jWh2/dSxz3eJrbF6qlm+NGgtStW+1C0zoSoQHBUwwACQRqZJboPrheJ53OVDrOYVX0+Z5FNyjKunXZQAs6eYjUWjfY41Of4aJLsGDoGWlLoylGEFGVmupk29dxgXkvDTvm6deo1BVTRyUi5nQoVVh77AAkk7YCKWKGO3PB7rpIXudbW6KQeK81laCMfIzH2altRmopJuWiCQCQm5jSsxqEneHcafN03NahTpBdGxDOJGrodVNgQrCRsbg4GZrw1Sp6j5rKjJpZS1mGjRJABkgRcAeyJvc2snWpo1RzVeoah+8HgCSdKkiFWT27XwE2LjdCXxHXlpqujw8mcBwNLR8L4uqjT7YkksvtSb3Tf+Gf3Rg1lsytRQyEMp6j0sfcQbEdMefNkHENTLe4nUD/iiRg3wfieiXflJKrVHSCdC1D0kEqpb8LCfYAHYP4hxHCN9X1/sJ+LwIjbxGHTmiPi+kWyjgTuswSJEiQY6dxitwKjpzNWCYNMdSR7b977f764KcXyhrUGVIMxF7GDO4xWyOWZHerUUUwVAuwOzM0kiwHN9DjUIOYKm1wERCKMcZzjueaxU2DCNtxfUdQIPoP8AFc6dNnO8SLCFBKn3XB6mfu+m562sQWbyZck6AG6sGg9zsbn1xj434k1h4UZ15np2VnCYTOc8myt0OO1SCSVt0NIEn3aHAOFW4rmGVioCkA6QFVST09ssAJwKTLaDF3U9gQw+IEN8sT1Ms1QwxZaf4bSY/Ed49L4zPnpWm8+nvTqtB+EirQIXkckMustOp2ZiCfLIRDpksBrBY3iYOruJxab7SnCOVCVBUAVtQjUJadJJYAsv8M74fknC5kt5fmKjFVSYPJK61BsQpDXMCWYzMDE/FM6jVRVpgqQqlwV0kk9D0JNMxIJBBWCYGNeQyhhkLq128yqLA0kMA735Doq/CK8Unoh3ZFLBFDG6G8EbrEkXjEWcyly5LU56s46+hBxPn9Ov24YTBI0kR6xGH038y8pIFyVk/OYjGLNO97s7r/f3qtGGNsTfCqtHN0gIZwYgAgMI+O2/aMXkUi4aR6/ristMgx5ie6B+mOV6Csbhmb8S8u3qN8V3BpO/v0CabVfOtzc0iPvfrMjE2SqNaysp+9ZT9LHDVybA9SD+K8fERMeuLNDLhSSNj6YY8t4fVCSKpWMLHNXphYoJOi7WVVMjSWPVmO/wGOUc4RvTU+tM6j8t8WajMD7IYfI/XEK19TWCp21Dm/TDQcw1F/VPGo1TsuWa9M6QTuSS0/8Al92BOa4q9RyMshzGn26rsfLEXIB1KNhMz7gRfBD9rqg+wY9WRfpM4rcSylTMsqmoKWXALVQp5yRczFiPUEixJkwMaOEIc/8AV16a3+SeirThzRbdvfNZniGezDIKjtUQVZamFqQgQH8AOr3ExJvJvje0eB5kUg7cRrKNAZiypC2kyzHYY8/zGY86ptpDQqr0VfZVR7h9ZPXHpOe4FVOYdkdgjqBdzpGmOU0wOZCBET958ev4IhYB1Xn2zcVzjyG2m6z2Zz4y+ZHmZupXA8ylUDiDTJ0OGAG6ki5G4BjbFvM5dtdtE+kofgbgjEHiDgbUeHDXBcVUki8KFZFEwJAn4arWxD4ZzIrUCjHmokAN/dMld+0MvuVcY3xTDXF8yNxofL8K/gcTknMROh2Kv+TqtUJsZ5iVI9xBhsR6VQwH1js7Bvkfa+eLD6ILPpPTUSY+YmD/AL74ajhbmkIPVYYY8zmNfxpX0W6BqpKKuRssH1n6ziMvTFjJbrpJP+/niPOV2NlnQRuqg/mTPwxDkcsGMS794cyOkFbED3DHBmhc4+ikbWrtHTJgugiSTAAAFyZ2EDrgLx/jYqU2pUjZhDVCIJG8KNwDG5v6DHOO8Sk+TTP2aGGMzqYep+6vTuZP4YD41cPh2xU8/wDX2/KswYQTjPJtyHXuf6VGg+YS3IR3gX+QB+eIeI8QrAaWCAMDcL8PvYKE4p8RypfSANjc9hjRbLbtVE/w5rWEsJtegNmvNpiol9YmNQUA2lSd5B9/TuMVDRqgTCD3amP0jGfyHEnotK3U+0h2b9G7H5yLYPtmCVFShpZbyJ0kehBsGHUetrQTizwFji5tUT6dv6SHxOgOQ/Q9fypajW1VFg9WnSPqcWMvRY2QMzGIBMgTsSfur19RtJwMp5rzKi6lIa9niB20kgr6kwT2wVo5itTprTp+XrNlMFpZrkn2bbuTewOHYTCROcOM6j098ln4uZ7WkNCH1apAluakzFVSoSjQgA5VBlHLFtVQEXUyL3piug002qKXZlG4JJLAbD0+gxouL+EctUDVaytUdUJLM7CdIJ2BCgegAGPK8mBTZHUcylWHvUg/lj0U2BfiSKdQGtdSsqPHNgbRFk6eS3ubzBk2qGfRQPrGKdOdcqNPTUYHv2Pu6YsVKgeHVlCsJBBEwe4YG4gj3g9sKir9dNRdjYKwH/SceUIyWDV9Pei9AxwygjUJmdNQ7rS09CSxJ/hAj6/lhuUqMpM+z6Aj+eLbudlhVHX/AHbFWtWMRzMepuB/lOAaczctBcBQT6mXm4vPWSSPgf8AT4b4ZRrw+lhBOxEwesHtiCiAYWRMiAZm59R3xcoZfT8vSPkMXXRsbh/EefT8qqXu4pHbqrEYWF8cdxkI0qtUA3pPH4hB/kcJKyMCUO28tGn3g4gqVCSSlFhf2mbR6bXOFTzDyQ6rBmTBY/UCcPyad/P+LKeLI0T0z1KTBpHvzzjnEM6py1fTAIpNsQdxBuPQ4kpU0aRqM9oC/lH1x1aCKTKNFwZAII2O19jFsHE6NkjXEHQgoZW52FvOlhaLw6nswP1GPTKPiwEMZXlN5RhsVEe1PtMBtYHGbznhVKhmi2+4t19CVHxBH7pMk0Mnk67ljSzGolNDXrSUNtJ1U40/HHuvmIsS0OY4Ly8cL8PmD2E91qPE3HErZWsgI1AAxFxpdfU+nz9MZvwc7CpVVSBNOZIkcrr0kdGYfHDsxlcwdFCpXSwAROYtBBUAaaWogiR639cEOG8G/ZtbNUgtTK9EI5la2ozsp3A6R6Jxb2NwsjXOGoNIo2OfiGOa0hTM9zqVWEmTTkED1DYmoUwgmm50t92NvUCLGbXxGKTMAQ+odCQG/wAyQcXKesKAsEnqBMfGw+ePDPOlf4vWHZUanmzYah6lgfkBAxx84BTqkKy1kpllm/TTqB6gEz8MdNeoPbDE9g4A+gOLeSzAMiosKQVILdGGk9LG+/TD2ENc0vGljY+7QyAlhpY7TFugxwnBXPeHaqsdA81DsyEao7Mk6g3qsg722xBlPClVzLoyL1NQafklizfCPUY2NKzE6dVp/PRBoLSPLn6boP8A0nTmNXxi3zxZnFV/DJGaeiKgZUI11AphZ6R1f7oXqZ6AkaZ/D9HSPKdqVvYceb8ZUgie1x2jYFKGR1ruquG+JF58Y06gIHixkeJtQYuCNMcwOzAfyI6Hp6gkG7/QHeuoHpSdv/MMV6/hzUvtVivX7JEkek1CRfuOmFh0Z0LhSdiMXE5hblJ+imzPjqiVHl0nZz0aFAPaQSW+AHvGDvg7PhiDVgVGWUgQmkm4Xu0iCf7g7GchS8JS00ntBGmqsMJESCsqxvIkrcDbfD8tmKmTcq6ApqXUDYHSdQCsRK33ET3GNHBYWAWYqvzteSxcrmkNkul6T4pfTk8wf/tOPmpH548dbGgzfiYvl2pA1DrQBtZDCdRJIIg7AC4M3sN8ADjcgaQDYWNiS2xlNo34XzCljRcKQ911CYYCTH7yj5qMFSqU2s6oe1wp94NsZ7gVBmrU2VSVWoknoOYddp9NzjTVmce0EP7rR9GnHmPjMbWzhwO4181vfCJHGMtPJPzDswlSkRuZI/ymMDvOqdBTb3Bl/M/yxfoUhuACOojT8x7JOJcw5HVV99zjCDw3wgX79VrVRVSi7suxBnYww+faPTriTKFXvuy2IPSB0HbthrVWB9rV7iAT6XGG5d1apIlW08ykRI6H4HFqQ3BQ230/e+argHiF3b36q/OFhThYyaUplXPpqgNUJH4AWH0EYbyVLuuoXu4KR8Ty/XFgZQH2ize8wPkIxL5ETphfhP54bxGN0bdp1hVBSpCDTdUgzYm/1iPhhVc66zBZhO6hG+kziz5bj8B9IjEjUSQI0qfQT9f9MRxG34tfP3aKwquW4gjHqWHZdLC3vufpiPI5BU5UqHQYkOIcMoIBBUAddj3PWIsnIksG13HUKs/OMWSh09GPrGGNxPDBEZ399FDqPNC8/wAN11Fc1SjKoA0pqurFlaZEe1tvI+dqiikAGp9oRBMaAf8ACbC3w9LxiMLme3wDgfl+eLFHIs3MwKvtIIa3r3HpGDknJYGucNOlKQANbSpcOg6rI340sD+8uxwzNZp0PKAR/dj8z+mHrTqMxV9OrcWOkjuI292GnI1JtpF9oDL+TD64QCL8ZBR6c07L58EwzET+JdPyIt9cMzfDgSYZQSerGfqfyxJTZ50NTRT3uyn9PccczeRdgBIEbafX0YHEAhrrBpcDRtMXJMkS+pdgpMg+4RM+7EbuwPIhT0ZhB+G+ODI1FEPzod+w967fEbdsTNknQ2IYHfUNRX3TuPfhmZvMg/b/AHzU5gmeaWMsFUySWQkC+7RpEse+5745VyWohg2oDqraSPrBxcXLOPvA/wCEfpivXydUkkMI/Cbj4Rt9fhgONmdeb7qBQ0Cgo8UFwCasddBJHoSOU+8HD6NVnJlnW/4e/uJw9A7jSRBESpH1BiCMRnhjC40t6HlPzW2+D/T1GgPvtS6wFHXfSbgN+9yH+X54k/agq6qvLTAiSwYe4FebvyjeDielQJW8j+6bx7jtiseG1FnQ4PoRp22uLTveMMhmYx2rq8j7CCUNe3KhXDqoeofMpoECFhNCkCRqAW5p3mdx2w/MyGVaVBA1yZpUiAttMk0wATc72Edxg0ru0ahzDqTqB+RsfWMN8ut1ZI7RjQPxZ+bt5/hVvlo7ugoaJimnmGagXmGoTPUAKdKg9lgbTimc+g2WP3lOLtbKud9HS4/9sQHKut4De46W/T+WKLphK4uebJ7pzGNjFBQKhfmV3I/uuI+RFsPo0SDdiwHRlv8AMYmq8y7QOupZb6YpHKU4ACNIm4Gnt6z3wQ8QIJpTupcxm1UwVA9Tb64kRZ6CNwQccOXVt9S2A77CJPe/fucR0ctoNiY+EfLocAQ3LodUJIpXJwsR6sLFaktEhhwwsLFY7o0hh+FhYEqUhhwwsLELlJRxMMLCwp265c7f76YWFhYgqUhjmFhY5SuY5hYWJUJY4cLCxylcxw4WFg1ybjhx3CxPNQE045hYWJXJjYgq4WFg2oSocMbCwsPbugTDhpwsLBBcVzCwsLDEt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hQSERUUExQWFRQWFxoaGBcYGR4YGxwcGhoeGB8cIB4ZHiYeHBokHBwcHzAgIycpLC0sGh4xNTAqNSYrLCkBCQoKDgwOGg8PGiokHyQuLSwvLTQqLCwvLS8sLCwsLCwsKiwyLCoqKiwsLCwsLCwsLCwsLCwpLCwsLCwsLCwsLP/AABEIAOEA4QMBIgACEQEDEQH/xAAbAAABBQEBAAAAAAAAAAAAAAAFAAIDBAYBB//EAEgQAAIBAgQEAwUFBAgEBAcAAAECEQMhAAQSMQUiQVEGE2EycYGRoSNCUsHRFHKSsRUzU2KCouHwFkOy0gfC4vEXNFRjc5Oj/8QAGgEAAgMBAQAAAAAAAAAAAAAAAgMBBAUABv/EADERAAEEAAQEBAUFAQEBAAAAAAEAAgMRBBIhMRNBUWEicZHwBRSBseEjocHR8TKCQv/aAAwDAQACEQMRAD8APhfzx3ThwGBOa8UUqTOlQOrLNivtAbQQYv0mPWMKJSkTjHKjhQSbAAkn0FzhUMwrglSDBgwQYMAwY6wcZ/xc9OpTCLVohwdmq6e33RIO33hbAnsutGOE54V6S1AI1TbeCCREwJxb04wfhFRTqeY9SkFuI1nV94eysLv+Lptjbpn6bEAOsnYTc+6d8SFAKk04izOZWmAXOkFgs+rWH/vjpztPbzE/iH64yHi5atR+Ql6YiwZWWYiwU6hubtbHEqSaW0jEVDMK4JRgQCVMdxuMAeH5jNplnLq7VVKlZCvqGxAVYIECSTJue0YD+GuJVadYrDaHcF+QudRI7RpkGZM2HXEZlFrdEY5GHkYGcf4otCi7FgHKnQJgs21vcSMETSJEIw2MB/CnGBWoKGcGqo5gTzRNmM3vh/iDhFSvo8up5ekkm5G8QeXqI29cAXGkTaPNE9OORh6rA7+uMx4q8Tij5a0m1OKo1hTcBd1ax32+GIJXE0tGRhpGI8lxCnWXVScOO46Wn5wcTkY61yiIwxHDAFSCDsQZB+WBfi3OmnlmgHnBWRFp7zcg7WwE8JcbcUTT0a9Adg2sL3aIN95v78LJUXrS1wcEkAgkRIm4nae2OxjCZDjdRM21UiRVIXQWgCfZ5ja0fKcb6MEN1wNphGB/FOLLQakG/wCY+me3rt3IwQq1FUSzBR6kD+eMF4oQtVLalKauWKof0mNXJ8LWwZJpQ40t2RjhGBXhzMfZBajqXB/tVqEg33HrIi+J+N8U8inqgkmy2kTve4MQD8sSDpa61cK45GAXAOM1czVYkKtNQPZvJO0k37nYYP4kG1w1VfQMLEmO4m1yNAYz/iHw0a7a9ceyINlVRJYmLte+4+mCnEeM0suAarRq2ABJPwGBOW8RftKtT0aS2hd5nXU0t8kv88QhNbLOZ6u1EChKkAah0ENzcyXXVFzOoXAAwbzjVK2SWrSAp+0xFNyvKp25V5mgbW/LFynVyucqldBJQsxsArf8uTF2tBHpGCXDeDU6GoUwwDRyliwEWtO2I5IQ1ZPw1VzKUHrKWdAG0oWY80gk6eo3MzMzipnvFlerTNNggDAydJEReQdVitm+I2673K5WnSQIgCqJgT3Mnc98ef8AiHgz067aQWV5IYKTYmSCRa1z0sTiCDyWhgxGTlkCsUvGtZaekLTBEBbEQBYjSCdvy2w7j/EKzZdHqLpRwNU0wBOokX5nBMC0AW37jOC8IfMPpUQFjUxkAdx6m/8Al3uJ9Fz3D6dakaTXUgCAb2vbsccAeaLGNibTWDVZjhtZ/wBkerWpUyRpKM1IKGDMbjywSekcqxInvgVwHjdQ1208gqMs6SxUGVXbnBt+IDaxEY9HpIFAAsAAB8LYxfFqh4dUbyFGmsQxJBIETygz1JJv+pEkKkyJz3BrVoqfFTqamUZqqe0EiIPstLsAA3QSTZh0nFDj+V/aEAenXQD+9R07g8wNT07jGZo+L661HeEYsFHsnZSxEQfWJ9RcdHZniFTPstMqsgkrAvIBMTYX0i42kGd8RmBVmTBSsaSRsrvg/IaVWqnmkn2kRqegxqWCGfUe/TGpPEVHtg097vAFhPtAldgTEzY4wPDa37Nor6ZZtYGrstp1arn2hpj+YnvEfFNaspQ6I1BhC9VOoDmnZgo+IucCSAogwskjbbstueLqTy06zjutMx8C0SMZfxHwlGbzWXMrqdV5gpHM8QOeRYmBtYbYpDxlmr84PW6DbYEehtc9T1wvEtCs1JM049vSNAmxiNUNIExMAD5jHWhnw7ohbqWj4JlP2VSq08y0xOry4BFrAPafjsMXW42k6SrioSAKRWHMzcX0lbGWmBBk4zOdXNZTL0+exuzCWIMLCnXPaLW9L3CHjFbzA5qNrXVBMGA06htty/T3Yi6TYcG+RuZpC2fH2Plaq1KmyKdoaqR620R2meuMz4azaiqVVRrZm0vo1EKeks8KI9Dv1xPwPzszWK1CalO+sNsNwLWhpFoA2OCnhvws1KrVasNcMPLLQdjOoXMbDEG0ieExPylZynnFSv5nlgD2ZQqgmfaDogA94vHXBzMceyyglfPLR7QqP63GpypFu1+xwc/4dQ5r9osZWNMddp+X1xmPGHBRSYVKa6UO8dG/Ke49fiYBR4VjHOyyfRdyPi0KCatLXUM81u9lAvpWIsOs7kk4HcZ4s9fmAK05EAgCGAkiQpki28G+BgUsQACSbWG5tI+H+4nHpCeH6XlJTKwFYPFrkbz3B2PfECyn4yCKNoDNys5ns86ZSa6r5jPA10wDp0iSCNiCfawO4RTatIcs4TnFIcqvEho0wA4kERHQHvjccSyNFh5lVAwQE3EwN9uu2MNW483mu9EGmNYbQBvpUiTA2sJHrPTHEUs0harhVGhRgI6lniCY1ENLqDG9pucFCMef8QyVYuGgFjq06JtpliACZkSCOuNhwXhrUqY8x2dyBMkkDrABPSd8SCiB5K9OFjuFibRUiecyK1aTU22YETEwYiR6jfAA+EaSuqNz63YqbghVQ2kH8ZB+WC3iF2XLOUbSQBf/AHt78YQ8RqyrGo0rMSbiSZG0ntJ/lbEk0rEGEM4sEaIzwzwdXUya3klYgpzSNIHcCBAsRfBbi3Glo0nZ9TLT5YFjUYWNx90Gx6b72BqeHuK1Wy9ZmbUVPLPQm3TpMfLAzxg2nL0lv9pW03/DSF/m9/cF7DDG7Wl8HK/IqVDxVmW9lKQMeylKYHvxK/ivMr7SoD604n64pcIzSIz62VZ0xqIExq2n3j545xrOo7U1Rlb2idJBiwHT/dsZ5xMvGyVp1WyMNCBqArD+KMw5gBCYm1JWP1BxXrcczIszab2BpIB8ikY7wnOIhfWyrIWCTEwW7+/EfHeIU3NJabqx1kmDMDSR+eI+Yl42SjXX6I3QwjkPJbHw9x3XSR3srHSRM6WkrIJuaZIIg3U91uF4sNNylJtQcmVYGApJ0rPW7dtonA7wvlhUyJ6RVqKfUMRI+ZHyOKHHkrVijLSZyFCsyq5kr3gxcQ0KPvb4vTA1YWTEGsl15WgX7GwqeTB1zp03mdhvYzO/bsDON/wThdPJUjUqsA7e0xJMSZAE3J29SRti9wCkTRps9MJUCgRpIIHbmk9uuAXjfPBXp6avOpnyj7NwRqkbNfv0+a3eEWN052JM5EZ0HOuaM8aoftGVfytLlllNvoTsd748xzFMqxDCCDBkzESIteAR0sAMbbwDWUow81mf+zvpQSdptJgyR7sS+LOB5cnzXqrRI9owGLAwvs3JN4kAxPpjgC4DqpgnbA4sOyw2XypqMFRdTMbAd49Ta039+8W9EzmfWjSppWp+YxWSoUEcsSYNrHFbwpwegpapTrCsfZBEQIA+sRfqIwE8YMi5k6Q61CIeQCpBG4BO8R6H54B4IboaRyzMnkDa0C2bomYoxujr/MfQ4wreCq3naApFIk/aWIjof3o+sG0Ti1U46uX4ef2ZHpsz6NTwSTEs1rTAA2gSMY6jxisj60q1A03OomfeCTPxwbdQLSoc7c2TQd16qlClk6MhbCAdI5mJgD3knEqZ8PTV6e7mFkbG8yP7oDEj+7GAXHeI+bkqFUq2pwGGloAaJkiDqEiwPzxW8OsW0ogdQVYNqbVdiFJAgabBjAHX1xDWnidkhwBYSf8Aq1JxrxCKTqiU/MaAxaqzeyZAMLAGqCQB0vaYwKzPivWCrUqZB6F6kfLXGHeNP/nKnpTp/KGOLhyqbaVjaIG2FYvFmF9BaGFwsbow4jXzQinxemrBhlqYI2IqVBH+b64I0/Gh/sj/APvqfocAOEoGqIGEi+95gH9JwS47TVaYMAHWoEAD3/ScA7Fua8M6p7sLC4ZiP3K1nCOMCrTWoAQCYZS2rSZKyCbkagR9ehnPeLc3Vp5gQYUCVsOtmNxv/p78XPCK6so47VainrZ4P8yD8MW+McOGZywbeogN+8e0OkzE4vuGZoKyossctOGl0sYnFqwBAqsJYkwYvFzYbW2tYdMegcGzBqUKbE6iVEn16/XHn2QyDVm0IJYidxETEn03tbedsek5PKClTVAIAGEttWscI2gBo1UmO47hYLKsxFq1AOpVgCDuCJHyx5xxDhTUqxpQTflOncEG4jqJ+gPTHpgxC2ZTVBK6ugxBIG6fh5nxk5RaCPkhlsuiQJLLrIHbmJ+n16Yy/jKvqXKAAgKziTEMYpmRBuCTvjW8Z5qqobDRAmLlzpJHfSvMT0HXocj40WFpkU1pquYqAQIJkKSxIs0kGCO0dIw7/wCV0Zt4JQuhkWqTpAMRMnv+eG1+HtSK6gBJgQZvv+WLnDuKLSDBlY6jMqJ6RG+IuJ8TFVqekMApJJYR0gdffjLzy8XLXh6/Rb5oeahoZNqjQsWEmTA7fr8jhZzhzUgC0QSBY9TJ7C1sWeH8RSkzFg0ECCBO0m8e/DOMcWWqEVA1nBJKxYA9+t8CXS8YNA8PVS51eaOeFswy5GqAshswUuGMB1QE8gJmTbpPwmTjPH3yrRS0Fq6CoNRHJIJkiwEmw3Fl3NsQ+ByUpmseamlSrIUMWJhIhQYY7ESLaSZuID8RorUzwpzGsqkkXXRygCTaWUDb541zeWuawXBpkN7WfunUfGmcAILy0iCVQD3Hlt0vaIPe2oTh1LiSJXLOjAFGUEEKwvFxfefUEYFVfDVIU0DUnVhqNRtQkKCBJ3QiJMSDY98W/wDw1zEIyMANUMhvzgEhom1j2A3beLLLeqmUNbrHY9+/5RXKcIo8PSpVNRysAmT2kAAAXJJj5YwSJW4hU8xrGQpJbSBqLMoAYnYE+yO3c42/jrJ1KtOmqCU1rMXuWCi3YAkztvPTA3w7QUUtTqtqrAsdtanUDPeHIH7gHbEhopBDd5vet/0gCB8lmUqswYFyC4I5hMuD2BmZgkd7Y33EPC9CsSxWGP3lMf6XHWMZ3i/BPOolqfMKQBbTfUTGqO7KqqfpvIwY8HCuac1ZCQNAPWQCGHUKQY0nriC3RTK7XMDRVHjnhmigohacqGckSxLHRa9z0Jt2wBz/AIXpshZAynS7CRIBSRE6RuR1M+mPROIZbWlvaU6l7SO/oQSPjgHkHFZlVUKq48wyB7PKYsTJJIHaCTPTHaVsjikppso3k8qKdNKYsEUKPgI/LACpm/LrVapixIXUdKyqmndoMCQL+oxpajgAk7CST6C5xmchm1VdRPOyOyruWYkFoCwTGjbfeO2Dj3tVRfJZzxadWcfa9KlMXF1PXtikMpXdJDvpOw8yCR8vzxP4gqs2bJf2zRpFrFbwejXHuOFl+O0kRUYsGAAI0Mbi3QXxm40vD/ALOn2W/hsvBbZ6/dB6FDVCqCDMATBBFtwbRiXOcLanDudQkAc7NE/vYdksyA/mEEAuzbGYJMWF+uJ+LcXSooRAxJZSSVIAAM9cA50nEAaNOaactAnfRGPB2b00M0NJYLUBOneHQAm/QQTjS5FtNRlNhUGse+IYf77YxnhJ1jMI+go9WirK/XVqHLH3pg/CemNS5WnTVkhhRb7m2ki+1heR6fG+q3VgWFMP1CO6IZfhdKmxZEVWbcgRiZhiRsNOASCVHhYdGFjlCMLjzniGeYZliFBbzZWHBEDljUDb49/THojLIi3xuMYiv4Drkkh6RBJ6kdf3f9/DCXNDjqE6CTITrS03GuHGtS0mQNJnTcgkQCPxASwjrOBXF+BJmkSkHOkIpRgBYgOAYAAjppgddsHEdcvRHmMAFUAkAxIX4noT7hgJwTj+VapeooqWVZ1C0HuNIJYnr1Am+LDToQkjNuFlM74NqUID5qms3HK7WFpMKYHvti2v/h3mj/z6UHrzf9mG+JKbLmau8N35rMAYBIECbemLOd41Vy/D6CoxV6hbm3IUGSBNhusG9p2wljrJsBXjI/K3K42VF/8ADXMf/UU/kf0xTzHgkrU8t84gYkCNDxJ2BI5QT2JxY8K+NKi1gleoWpvbU9ypNgdR6TvNhM2jFfjz1FzFUMxJ1BgSAG6FTA9m0W9PhiZHZaoBSxz85bI47LTcE4CmXU5eoVq/1pI02PLRawJNwOvrgTR8Nk5jzbVF82mVgadVISWcCeVdUAGYMEi0Y2NPJStOry+aIJdlHMNBWDpgxBkX6DGZyZOYFTJ1F0qoWavWVUFSVNiukRGwjckzi0DmCotJu7RWtwl6upH8zy2VxBKGb8k6TMQZPeADNwRnhHw3UVB5jFdFQMij20M8ynsrALbsT3Mx02euy0KtRKT5esgpuwYeYBK2GoKxICMGHeLapJPgPG6lbMEVKYWBErMEEa1mbTFxt7TDviCBSN2bmffbr3CPZisVgKJZjYGwtck+g/mQOuBlOnRZmoCqAwOtqdNVUSGVifZN5iZJN74h8T5KrUZPJqaGXT9/y5Dl7A7EyqGD+HrtgTxeoq1Fr0ObNwpqKAzwpSNWgW20zAJgg9sc3QIWtDuf48+y0OSqrzpQqK7Ix1KSLFmJIlRa8iYMbdMWGz0oCg52bQA33WmDMH7oBNjcCxuDjOmlSptmGoVmTMuoZleIp63VmnlC8uoSCTpv3OO+D881UL5jB31aidz/AFboJsBOkLfqIOOIBK5zTRd5b91Y8VcHJoNUFVi1NGYq3Mj2mCogKbWZYI9cBWBqmirGFaoEbTuFbUYB3GoKvNvE3xsspDGuCAR5sEHqPKpn88Usn4UoUqi1FD8s6FLsyrNrKTAtbBOZZ0TYcQGMLXfRT5zLAIVk+W40G5OnXyggmbSYja4PQzS/ZWh6xcl08xQByoSAEWVMwZHT8Xa2LTktTzYJMBmA9AKCNb/EScS5zh6uQwADakYm41aWDQ2nfaJIOIJDSqupWY4x4TTOVajJVK1KehA45gYUypg7g9d73nGXTwxWNY0UzFJnBIjmFxuJNOJHvx6Xm6WjLMDqMUyDoMH2bkEm3U48yy9WalNddQKHEEQGGo3MzHx9TipM+zeiv4ZxDTqRSuf8C578VH+L/wBGKx8JZk1PK82hrj2dd/8Aox6mW5Z9JtH6x+WPMNResFWs+o1LVNPNJOmdQfaMC4gCwAjinkfeZx2Wi8N+HGyfmBnFSpVTVAsJQ7Am5PML/S2CORyI5dRBDljCr5amSHEgEzuxiYvcGMFa1DUo2LCCCwm4IM293Q4jyuUCjZdUtcDoWJid+3yxZDxlpUDZNlZXxpxR0dVAqKACQ4nSzECBI7Xsf9caDhOZepSVnRqbbQ25jr6T2OAnirgGZr1AaZGgDbzCL6iZg2mI90R0GC/AclUpUVWq2p+pLl+p77W7YRlAdmCc59xhvREMLHdOFhiSho8ZmP6n/wDp/wCjCPjVulEfGp/6MZwHHUaGB/1+nWO2KLZXE0vQnAQgXR9U7jmYqZzM6QVQU6Y1LqMSQC2wmZfTt0xT414behT5aivADMkwQSdIIB3HN33m2CfC+HFapq6CyFSCBzqV9kKxgidKl2PSVnsSHGENUFQhPsmwBK7FRyzYRJB3IHQY0iGtWWy6y1Xvum5TxlUFJJVanKJYsQSes299+u/pgP4o4o2apjUir5RkQSZDWPy5T7pxBQpaFYREmy/hIJDAeki3bmwvK1HSBq1W07zNot32jFN8hbJV2FoQYRjo8xbTvP3opaHg9PKLVKp1gAlECnTPRpMm2+3X4lG4+yaVehRdlUAuw5jp5ZMibxMT1xa4bnkadIbzARqgFtVhtEiPdAkb9cO4HTNbMVi16fMBpt94AXWCx9rcke1G2LTmlwoaKiS3/qQWBytV63jHMOClOihZgwAGok8pNrjpfEWU8NP5T03n7QkyKdQhSIIJDQxJI9SLSWwZPABRrpWUSi6tUC4lSs6VEGJuVi33bSV4n441CmhpwfMnn3AEAiDsSZkdLHfENzRjxapLi2R4bAKvvz+qZ/QIIywJf7D8NOxlg9tZlbgbk2m03AvK8EzVB2q0VlnaSpA5ZUyJL35iY3sR7IEEpT4tVrUqTj7LUKhIBPMFKgEE3CnVPy3G7Mx4lIpvSptqzSJqPLuuoSQIhmCGY/1GDJJbaU0vD8p189t/tap1uD5jNGc0CmnTpKIrfjmyuDPN1Md5xbyvDqCVKVaqKi1lVeUgBdQXTqhRzG8TMWHYYA8L8S5nzkHmGprdQUKreYUxCgiwmxgQSeuNPxw0ld2aA2hbm1gTI+Akx6+uIieCE3GRSQup1a8gdFDxDglNnqVVWtqq6VddNipZA26FhyrMAgSNsQcL4Z+y16Ypiq1KHLk0yIOmF2USPn8AAMU/FSVqhU0iz0fLAikS0GSDqCXM2AJtYi1554crVxTrKfMkwKeoHla+oy9gBIt3G1jIOnIOy75f9HiZx5Xr6LU0MwA1Q6XGpwRyNf7NFmw7qR8MPHEV2h+v/LeLW30xgBxinVNA01Zy2sENIBZdtMrF9R2MTYSdsA+F5bM03ZodNKVGOuQDyk+y3tcxBtjm4guqhuojwrXxOkLwK5c1rM5nwtLMQr6mD6R5TmSaSgbLG4i5xnMt4sqPpc1aQZwSFDQigRZlPNqM/i+QFy6B21Uqj6g6vTvvOlr7dhjD5jiJDEFNLAkNtY7Eez0jrP5YHEZnAC6RYOISkhaSr4kLroNSmQxI3Rjy9bgKFMTcE7RvYRS41TsRlMvKneWNx8+o9cDjxOxlR1PT4/dv7sEOL5LyfJVoDGiCw7E1HYj4ao+GKoaWtJu1fbh2NkDXjdEz42qER5NKO0sR8sCeL8SimrrRoU3ZjpKgzA6ieWSwj4dBcVaA1sqKRLGBf/dsSVkBr0hY00YCCJnXqJYg9IXVp7adyMMhzPJvZdioYIgA3c9+Sgy3inN0tLNUd17GCCPZtIJjUCLTsBa5xqH8cHSrLSBDLN3IIMlSLIdiP5Yh45ktWWbUFYojxCjtYjsABPuGAlDL/Y9OUvMWFm5hYACAVb3HpGHPBDbCQ2OIyBrtkfHjlutEfCof+zDv+OB/Yn+Mf9uMoaq/iHzGOGoO4+YxVEr1fOBg9lav/jof2J/jH/bjuMl5g/EPmMLE8VyH5GD2VrauRUEhadu5eoSfkbYmpcLpwNUCSAs1KiiTJuS2wAJgXtG5xfqtB/rI9LfpiKvl3roFprTqEMSdRiw07Ts14ntPpjIwL3SytBut9ylTOyx2NO6u8f8ADK1MmyINdQDUptJI6ARABEgKBEx1vjB+EOF1KubQhQQhVmJgAIDce6DER1AjqPS/DNBkpMjgKy1CIB1C6qRB7QZ+OLeS4VSolzSRVLklo6k/yG9hYTj1QGtrIEmUFu6BeIeE09alhJYHSNbBrCSLGWGkEidiCPvABcD4NRnUqna/MxsSV08xO5DSewjZjiLMcMqCo9blCisDMkswFULF9reuxja2OUc81It5aywn7MyAwmTBAJ1C5FjMkQZBGe/KzEtc6xdjtfkrDczoC1puvt0UniXglFafmBVpkFROyiTAMbCCQegt7sTeGTDOAukMC0RtDT7ol2A/dxfyuf8ANUa1phXEjnLq6kTyygDAjpv3GH0uF+X/AFTGmPwwGX5MNXwDDGllo2q4nPDLDqoaGeqtXNMqgVdVxOqzALbYSCDMnfYYpV69ZSTl6SvTNchwSBCgLrKywH9Zr+INr4tfsddGrOoptUqKApBKgFQQDpYN6TzfdGB54mKieSlN1NFwrToYABWi+ohuaPkT2ldECnG/9SwLNtCbxjMV6T+ZWRKmWDGDTLLURWgSRMMBaY+mBnEuOZjU4y+k0ab6A9JdbWAs06iL6rwJvfAbxfxAlgqFwoLE8wuSFGy+zYR0Bv6nEWYz/mkFQKSlAWVQAHaSGLR7RlSbzGo4rSPDQQVYwjM8tUPqrYzWbqSw1jozhFpfxVAqwPe2O5ahoo1QtRatetpQUadQEkBgxYsshjY2W8EmewhqQZiCFIEXEqJjsDc9ZnrbE+TzL0nVxujjTqPKNXIGJboCdXw9MIbICQtaaM5CBQ8h0U1DIEEJmBSCFgpFOt9opUsbQWDEFjINpAkrvjRZfOM2qG2Yk8w+8xYezI69zgP/AEqqkQVAVdNq9ztsSJHWYibbxAfkuLCUWVJJCWdTbYQqgAQY+vfAPMr6Bbp5hZ/AO5JKO5iq3lVDJsCDLTfT0sMDeN8LzBzTV0UZlYICh9NSkGBlAJi4Y7ht9sT57Ony2AtM+uww7jdanSpVamWYCq701rOjcwCgmZBsbRI9es4ZF4QlOgcCAdygnHuK10qNRUhTN6hFx5i80inMMNRFh7htFfiuVyi0E8l2qVl0q0SmoX5mDoQI2G1ouYwMeUA5iUm/UiTuD1v3k46whhBZZ3JMzHoZv+mCM5K0GYAM1DiD72V2vmqOVqr5dM1jyuj1HBW4JBC0wASrDqTdTF7g7leIHOIKr0kBGpLiQdOlpEgke0cZGtw0w1YewpUMd+ZtX5CD+8Mbehwx6OWo0wo8wq5IJgamKsZ9wt8MIxFujIaqQzNxNPN1zUdFADZaZNxCpvIgjlg99sM/ooJNdVchJqEAjTyUyoAY3MXNg3qbYfmeD1KKCoTr1HTUkXINgALQt9jcnTMbAp4eqhqbUGIYBbdZptKi/UW39fTDsFhjDo8nXl71RYmZr/EwbFYv/i6nF6LQQ4MVJ5XkQJEWBA2wdo8FNEHczpbmFpChSwKm4a0j4EXw9v8Aw7W6iqPLn+yTzI3jzN9/pAxd49m2FSnRpnSqDXUMBuRRGkT6G99ji3JE4sIBpJ4jS8ZdUEq03BjQsdzAn4AYsZRibFU/wkfygHEdXLa1WpzBHAaGZtQB62O0bfrOOUuHEEMHMD1kfW/1x5iVuW2v0Pvutppa9thEdA7YWO4WM6ygoK5UseU057Hf+eLPD88Vcali8HtBESP8Wn54o50kxdB6EFj9MR5R6gYCxQ2MgqAOt+lsXME7hva9RIziRkFR8VOcq5+pSytbyl8tXIJgbKh+6b+z6Y6ODcTJKjPUyy7jUZE7T9nIxF4VU1MxV5iC1JgGXlMaqYUjsYA+JODmW4TWaA/mKHA1lXGoGlCqZCAtq3uTH1HsGmxosuVgidld25dRao8K4g5oNQrMWrLVZHbSxFqmotqC6Y07THuw3NtPtKwi4YdPr8cUmq6M9XQkxUZhYwdU6l9xIlfewwqnDYudSD8XmOT9MYHxJ+eRtmq+/Pn7taOHh4evUA+oRnhnEkEK2g0nYzqgBXILn2raWhjHRj2YaYuIcayeWJZKgV99NLS0/MFV+BXA1uELVphDUYqXTUVBJAne1/SSOuJ6Xg7K0qXm81QsBpLm3Ns0eg5r9AcauDldJCDvytZ88cLJDd+SvZDNtWprWq1mpK8lKZNNRpBhTJWSTE/ERGLg4dlyCRo5jJcMCSR3aTPWxw/g+TIVioUNqQHUJgKikrYzbUyjoIGJBlMxKS6QC5YQDIPsj2Btt07ydsS5xJ3VbyWZ8S+E1dddCC/3hqHMIgR01CNuo916eZ8OVVydMrQBqKzF1iWKEkiwNz3jmiOxGNdQyNcNS1mkygN5nKLkzpI5Bty9uvpN6nkl0AOlMmLwgCz1gGYwvKCbKgDKbC8/4Jw5a1VVfKV0sZcmFWBPWmu5tEzfBluA1XpZmiaVNA39U6sSx0nUuqZO4U9Nza04054bS/s1+QH8sIcNp/g+p/WMEIwNkziP5leM1uC5hSQ1CqCN+Rj9QCD7wcF/C3hirUqh3p1Fp0+a4KFmHsqsx1uTsI9cen/0XS/s1+WOHhdH+zT+EfpgsgVl+Ne5uWlhaXhvM1nJZTSQj2WbUAO0A6mMbhoG+22LPEfDVeii/ssVARFVHABeCCpG0BbwAwI3kknGxfh1M7op/wAIwhw+mL6F/hGIya2kvne8ZeS8yqcOZSDWy1amGMAqgrX7mCCIF9id42wU4X4dp1KjrUpVwEYhWdIV/UEgxb1uCPUDbNwykd6afwj9MN/oul/Zp/CMRwmqOPJVWsfms5mKJNKhltFNTaabVNX96VOm+9pO1xsLFXPV3p02rAUpfSVIIBN4MXa8TcgDsTBGp/YKf9mn8I/TFLi3BUq0yAqhxdGAAIYXHTabH0JxOUi6XcQGvD9eaF1eIu6aCNYiCY0g+8lid+0HHeFVaVKpzmnTLpAlgJ0HYaj0D4D0gwKkaW1RYcrCe/3f5YfwtqeYqZhqqCrSp01CgrrtLEsBG7RNukdsUsJNNLPb3aAK7iIGNi8AWrfi1GJ86lHfzF/XGczlahmnqBHRzIB0MCSqhTBAMsklh8TBEnHBwnIio4NCkFSmrknVqE917R/MfADxLgC/trU6LCiHhqZVRZtAZYPtKCQRKnqMa01uZTTRVCKLW+gv33WszeeVlGoaSLSLre0W6ehANhE4H+TpIKgwYkHpP8iOvuwC4fmquhaoJzC+zVAGmvSY2IIH9YvqdxuRfBzL1BJAYN3vcehHSNo6YxPiQdkBeNeo2WhhcrbDDp0Kmx3HcLHnlZVnMZkIbvTHod8VM9xMNl6kETAWxmzMFP8Al1YsvkwJOw/uiWPvbfEdVaRpmmCAWII16gsjuVuLdR6YuYRsRkbfryRO0bdWgnCSvmSyhxEQQOrLcaiBI9+040gFO+qlS5QpbSwYRzCFIMO0ASovf0uOr8DpqpYglQCSUYNtBnncMQL/AHe2KDZaiEFRlqhCSAQEMxq/vT06gTfbr6qOsvI/VV5zFiJC/Uf+b/lVuI1ClZ2UKpVlYBGDKCFVrEWMN2wbzTGmxCggSYBqA292+3fAnjeWpZeAwqFm+6WUQLjemGEWPrba+Ktbj9YGKkMrVRB0EKBJBAIGq9j+KOx3pYjD8XSxumnFNpoaDQFHSvLqj+XzoLAMNBH3tvqLfyxcynDQ2YJ6QixeAXLatImBNJGsBYue9h2VZHVWotMj2XlgDGoqSRqBvvsYxo+D09KoYjXWf1stN1j/ACE/HFPBhzJXNGgrUJOLe1zAQiXDdqn/AOWp/wBRxbxU4cINUdqpP8Sq/wD5sWhUB2IPuM77fPGsspdxyMLCnELksI47jmJXLk4WMb/4geJ6mXKUqJ0s6lmaJIE6QBO0mb72HfAHwV4or/taU6tV3SpKw5LcxBII1XFxFu+J7JoicWZ+S9QIxw4djhGCpJTThs46wxyMDqpTcI47GOEYIKFhuIMtNK4AhhrWY7vo39x+mIfB2fpUxWFR9OrSBuDADbFbj2t8TeKzpWoO9cfIp5h+pGA/AOJLSchyyobyBMEaQNpNwCNuxvtiph2cN57kn96W3kM2DNA7gddh/a1pfKkIBWA0NIPmmSbkSS0kSZgzeMZzxXnFOZD02DFVUypnmViYt8MW/wDiZAinU5bZgJ6SJBKbGxiJ3HaAnFc+KrhryFAJPWCTIEmBeIn5bYuTSDIdQl/DsG9s1uBqjyrcI5mMgn7QK6OU1LLKBIqKwDLPZgD7XcA7zLXySsRHTZh7Q/09MQ/tCGjR1OAwpr94zaV2HuwyhUJYFWkTG8/X8jjz+JL3OOuysQxhrdER8pvxn5DHMSzhYy8x7egXKSrkJPNVJ9CYHyWAMdHC+oIPxMH6xievUT71z6CT9MUW4hSU2YqfeP5TgmOlcNL9Ext1on53Ko6hCxUapZUvq7A9BBk7ET0sMSvl0amKRpvoG28je8zJPMd53NsV8zVQAE1CoN1GsJPuAG2HZd2sVZmXqNQcH5XH+mLHEkDAA6q+ijID/qDcSyDNmaa7qukB2MmypAPeHYRYQW9bXM1wlfJazXVnYnluo30noCFPWZ+U1fhettRYinqBZidBEEvF+pMAEExonsMWV4mjAM1RGUFgWW8qrGGIWYVtKydubpbHpI8r2g7kBZrXFtg6IR4YUslZpAOsMqABQCs6rCwJBFhYgT0Mbrh6aaeWDC5JY+9kqMf+qMZLLtR5npE1ATbR9xCwJEFvaALQzARPrbRpxcVqiBQU0qzTqWPurFp/Ebehwq2cQnmQBXkEqQPy1Wlk35ogaop1KhMwaaMYBY2LqTAubaflgXT4j9i9jZhMUWABBBbdiF9LjRH3oxaq1yKyEEk6HFmXbVT3kAC8fPpjqcLo6XTyVC1LuIS5+HW5jsYiJw0bKvSjGcIrLZoFO4FEzyjmiG2nREBouBOqQyrmyPOMGT7P2Q7yJk7QCSWiYJGkiMWkylMMrimmtRpBhAQOwI7bD0nvGKFU0A1b7GSzaKhCpLEkdmkFiVMmOhMRggLXZeykzedPlKgB1iCymnaGkDdo3MSGM3nc4lzHEvtUAcco+0JUDSYk6pYRyyY6WNwCMRLUFVBTOXbQhWNOkhTAYCA09YsPl0t1aKsyM1OoCnswHiPUIbx6/wAsHkPRDQGhWd8TcNp18zTrH7SkKAgKTzEVG6qDYaul9ri+K1HgVEV8u9Kmael6bGNRBAYWO41COh6G2NHxXNiUbqDpgo6khyqwCwAnVB/w9JxSo5oJUUOUQKC662A1EhlAA1SYm99yvTEhvUK2x9QnVXaGfnMFr+WwGltBG4AHWbsCJgezH3ScQ/tzijUBHNePsmVRcBtXMdMT35YmG2xJTroaxq0qbVHIgsqMF6idVQqny6Yq5zhdQUKo00aYYyykmpygyZZxpXrspiZBtBMMJVKwrOc4gGpKCCDYkFGXp0/u/dm9iYM3HanFD5lIxIIudDC5iY3m20GxJu2wo8N4cz0yCGRGHLzqr37kXgdOpHSIGCr5BSyGG5BC/bPtBAnmub7mZ7xgcqY4AbIJxXxb5dU6FVmAHKSwN+hWJDjY3gAjrOO5LxGj0tJiVu33yw2lSBAINiGEQcC+G53zK+YqBtL/ALRzARdLKvvFj8Z74qcYrNRr6p1KyMlXSShYEF7QfaC6TJ3gA4gscHVf7JwjYYs1Ihx7L+cwqDn5UDLBA13QkaiCNlWZ6rvfAuvlaSU1Z6RBZtMCowbYknS6wVBESCRcY0/EqyvSpOp5VK8zNqJUkEGZJnUEN+xwFqpTd2YpSqMYmSQbAAWYwLDp2xUxGJ4b6cNK6KzgmuI0JGvI0q1ThtFaK1WSoFYKQBUWecSPuxMX32BPTEmX4bQKK+hzqBIBYk2YrfQoG4/Fi9VphwgZFASyhrgWAEKLGwG+0YhBIEeaNIEBVUKB8vXFN2OYR4QL8v8AVda2UinPd6lNpZYAKNLBVAUSYgd8WUy4G3X44riuyjow66nj+a45QqwYClZ6SCD8sZcmd5LiUytKCvRjuOYWKaWpMxkVYyyswHSQF+X64amapoY0qvuK/kZwzicSNQd7eypCr8Z/37sQ06qmPsnA7JpPzgknFhrS5gzE+v5/hG0XurtShT/FHx/LDF4WAdSJqdV1AJymOmoi0GIAIk9BuRMroqahESBJG17mG3IEmL+44LcPzi00IgtzEgi+rVeSxsW6GTNhvjVwOBtvEmJDeh09eypYnEuAys397IRwDPCozpWg+epC9IBBlRflBWbbyt5JBxgOIUvIrNScBjTciSCZF4OnVBmz/IT0x6Nlsooqq+32obSPZXXK2sCedgb7TsBg1mOCUKja6lGm7d2UE9r2vbvtjciLJWB0ZFDRUjJwnkEHVed+HM2/7LVkaQ1QOj6YjSJbTAs10EqPvdtjuUaqV89C9PVy/dXVpJuDpMGSRBAki02AIeIuHIz0wC1ILTqEGnCxz0htEEXJjCocQPk+Uq03UJoGlito0iVYEf5jhM5hvJI6jWh2/dSxz3eJrbF6qlm+NGgtStW+1C0zoSoQHBUwwACQRqZJboPrheJ53OVDrOYVX0+Z5FNyjKunXZQAs6eYjUWjfY41Of4aJLsGDoGWlLoylGEFGVmupk29dxgXkvDTvm6deo1BVTRyUi5nQoVVh77AAkk7YCKWKGO3PB7rpIXudbW6KQeK81laCMfIzH2altRmopJuWiCQCQm5jSsxqEneHcafN03NahTpBdGxDOJGrodVNgQrCRsbg4GZrw1Sp6j5rKjJpZS1mGjRJABkgRcAeyJvc2snWpo1RzVeoah+8HgCSdKkiFWT27XwE2LjdCXxHXlpqujw8mcBwNLR8L4uqjT7YkksvtSb3Tf+Gf3Rg1lsytRQyEMp6j0sfcQbEdMefNkHENTLe4nUD/iiRg3wfieiXflJKrVHSCdC1D0kEqpb8LCfYAHYP4hxHCN9X1/sJ+LwIjbxGHTmiPi+kWyjgTuswSJEiQY6dxitwKjpzNWCYNMdSR7b977f764KcXyhrUGVIMxF7GDO4xWyOWZHerUUUwVAuwOzM0kiwHN9DjUIOYKm1wERCKMcZzjueaxU2DCNtxfUdQIPoP8AFc6dNnO8SLCFBKn3XB6mfu+m562sQWbyZck6AG6sGg9zsbn1xj434k1h4UZ15np2VnCYTOc8myt0OO1SCSVt0NIEn3aHAOFW4rmGVioCkA6QFVST09ssAJwKTLaDF3U9gQw+IEN8sT1Ms1QwxZaf4bSY/Ed49L4zPnpWm8+nvTqtB+EirQIXkckMustOp2ZiCfLIRDpksBrBY3iYOruJxab7SnCOVCVBUAVtQjUJadJJYAsv8M74fknC5kt5fmKjFVSYPJK61BsQpDXMCWYzMDE/FM6jVRVpgqQqlwV0kk9D0JNMxIJBBWCYGNeQyhhkLq128yqLA0kMA735Doq/CK8Unoh3ZFLBFDG6G8EbrEkXjEWcyly5LU56s46+hBxPn9Ov24YTBI0kR6xGH038y8pIFyVk/OYjGLNO97s7r/f3qtGGNsTfCqtHN0gIZwYgAgMI+O2/aMXkUi4aR6/ristMgx5ie6B+mOV6Csbhmb8S8u3qN8V3BpO/v0CabVfOtzc0iPvfrMjE2SqNaysp+9ZT9LHDVybA9SD+K8fERMeuLNDLhSSNj6YY8t4fVCSKpWMLHNXphYoJOi7WVVMjSWPVmO/wGOUc4RvTU+tM6j8t8WajMD7IYfI/XEK19TWCp21Dm/TDQcw1F/VPGo1TsuWa9M6QTuSS0/8Al92BOa4q9RyMshzGn26rsfLEXIB1KNhMz7gRfBD9rqg+wY9WRfpM4rcSylTMsqmoKWXALVQp5yRczFiPUEixJkwMaOEIc/8AV16a3+SeirThzRbdvfNZniGezDIKjtUQVZamFqQgQH8AOr3ExJvJvje0eB5kUg7cRrKNAZiypC2kyzHYY8/zGY86ptpDQqr0VfZVR7h9ZPXHpOe4FVOYdkdgjqBdzpGmOU0wOZCBET958ev4IhYB1Xn2zcVzjyG2m6z2Zz4y+ZHmZupXA8ylUDiDTJ0OGAG6ki5G4BjbFvM5dtdtE+kofgbgjEHiDgbUeHDXBcVUki8KFZFEwJAn4arWxD4ZzIrUCjHmokAN/dMld+0MvuVcY3xTDXF8yNxofL8K/gcTknMROh2Kv+TqtUJsZ5iVI9xBhsR6VQwH1js7Bvkfa+eLD6ILPpPTUSY+YmD/AL74ajhbmkIPVYYY8zmNfxpX0W6BqpKKuRssH1n6ziMvTFjJbrpJP+/niPOV2NlnQRuqg/mTPwxDkcsGMS794cyOkFbED3DHBmhc4+ikbWrtHTJgugiSTAAAFyZ2EDrgLx/jYqU2pUjZhDVCIJG8KNwDG5v6DHOO8Sk+TTP2aGGMzqYep+6vTuZP4YD41cPh2xU8/wDX2/KswYQTjPJtyHXuf6VGg+YS3IR3gX+QB+eIeI8QrAaWCAMDcL8PvYKE4p8RypfSANjc9hjRbLbtVE/w5rWEsJtegNmvNpiol9YmNQUA2lSd5B9/TuMVDRqgTCD3amP0jGfyHEnotK3U+0h2b9G7H5yLYPtmCVFShpZbyJ0kehBsGHUetrQTizwFji5tUT6dv6SHxOgOQ/Q9fypajW1VFg9WnSPqcWMvRY2QMzGIBMgTsSfur19RtJwMp5rzKi6lIa9niB20kgr6kwT2wVo5itTprTp+XrNlMFpZrkn2bbuTewOHYTCROcOM6j098ln4uZ7WkNCH1apAluakzFVSoSjQgA5VBlHLFtVQEXUyL3piug002qKXZlG4JJLAbD0+gxouL+EctUDVaytUdUJLM7CdIJ2BCgegAGPK8mBTZHUcylWHvUg/lj0U2BfiSKdQGtdSsqPHNgbRFk6eS3ubzBk2qGfRQPrGKdOdcqNPTUYHv2Pu6YsVKgeHVlCsJBBEwe4YG4gj3g9sKir9dNRdjYKwH/SceUIyWDV9Pei9AxwygjUJmdNQ7rS09CSxJ/hAj6/lhuUqMpM+z6Aj+eLbudlhVHX/AHbFWtWMRzMepuB/lOAaczctBcBQT6mXm4vPWSSPgf8AT4b4ZRrw+lhBOxEwesHtiCiAYWRMiAZm59R3xcoZfT8vSPkMXXRsbh/EefT8qqXu4pHbqrEYWF8cdxkI0qtUA3pPH4hB/kcJKyMCUO28tGn3g4gqVCSSlFhf2mbR6bXOFTzDyQ6rBmTBY/UCcPyad/P+LKeLI0T0z1KTBpHvzzjnEM6py1fTAIpNsQdxBuPQ4kpU0aRqM9oC/lH1x1aCKTKNFwZAII2O19jFsHE6NkjXEHQgoZW52FvOlhaLw6nswP1GPTKPiwEMZXlN5RhsVEe1PtMBtYHGbznhVKhmi2+4t19CVHxBH7pMk0Mnk67ljSzGolNDXrSUNtJ1U40/HHuvmIsS0OY4Ly8cL8PmD2E91qPE3HErZWsgI1AAxFxpdfU+nz9MZvwc7CpVVSBNOZIkcrr0kdGYfHDsxlcwdFCpXSwAROYtBBUAaaWogiR639cEOG8G/ZtbNUgtTK9EI5la2ozsp3A6R6Jxb2NwsjXOGoNIo2OfiGOa0hTM9zqVWEmTTkED1DYmoUwgmm50t92NvUCLGbXxGKTMAQ+odCQG/wAyQcXKesKAsEnqBMfGw+ePDPOlf4vWHZUanmzYah6lgfkBAxx84BTqkKy1kpllm/TTqB6gEz8MdNeoPbDE9g4A+gOLeSzAMiosKQVILdGGk9LG+/TD2ENc0vGljY+7QyAlhpY7TFugxwnBXPeHaqsdA81DsyEao7Mk6g3qsg722xBlPClVzLoyL1NQafklizfCPUY2NKzE6dVp/PRBoLSPLn6boP8A0nTmNXxi3zxZnFV/DJGaeiKgZUI11AphZ6R1f7oXqZ6AkaZ/D9HSPKdqVvYceb8ZUgie1x2jYFKGR1ruquG+JF58Y06gIHixkeJtQYuCNMcwOzAfyI6Hp6gkG7/QHeuoHpSdv/MMV6/hzUvtVivX7JEkek1CRfuOmFh0Z0LhSdiMXE5hblJ+imzPjqiVHl0nZz0aFAPaQSW+AHvGDvg7PhiDVgVGWUgQmkm4Xu0iCf7g7GchS8JS00ntBGmqsMJESCsqxvIkrcDbfD8tmKmTcq6ApqXUDYHSdQCsRK33ET3GNHBYWAWYqvzteSxcrmkNkul6T4pfTk8wf/tOPmpH548dbGgzfiYvl2pA1DrQBtZDCdRJIIg7AC4M3sN8ADjcgaQDYWNiS2xlNo34XzCljRcKQ911CYYCTH7yj5qMFSqU2s6oe1wp94NsZ7gVBmrU2VSVWoknoOYddp9NzjTVmce0EP7rR9GnHmPjMbWzhwO4181vfCJHGMtPJPzDswlSkRuZI/ymMDvOqdBTb3Bl/M/yxfoUhuACOojT8x7JOJcw5HVV99zjCDw3wgX79VrVRVSi7suxBnYww+faPTriTKFXvuy2IPSB0HbthrVWB9rV7iAT6XGG5d1apIlW08ykRI6H4HFqQ3BQ230/e+argHiF3b36q/OFhThYyaUplXPpqgNUJH4AWH0EYbyVLuuoXu4KR8Ty/XFgZQH2ize8wPkIxL5ETphfhP54bxGN0bdp1hVBSpCDTdUgzYm/1iPhhVc66zBZhO6hG+kziz5bj8B9IjEjUSQI0qfQT9f9MRxG34tfP3aKwquW4gjHqWHZdLC3vufpiPI5BU5UqHQYkOIcMoIBBUAddj3PWIsnIksG13HUKs/OMWSh09GPrGGNxPDBEZ399FDqPNC8/wAN11Fc1SjKoA0pqurFlaZEe1tvI+dqiikAGp9oRBMaAf8ACbC3w9LxiMLme3wDgfl+eLFHIs3MwKvtIIa3r3HpGDknJYGucNOlKQANbSpcOg6rI340sD+8uxwzNZp0PKAR/dj8z+mHrTqMxV9OrcWOkjuI292GnI1JtpF9oDL+TD64QCL8ZBR6c07L58EwzET+JdPyIt9cMzfDgSYZQSerGfqfyxJTZ50NTRT3uyn9PccczeRdgBIEbafX0YHEAhrrBpcDRtMXJMkS+pdgpMg+4RM+7EbuwPIhT0ZhB+G+ODI1FEPzod+w967fEbdsTNknQ2IYHfUNRX3TuPfhmZvMg/b/AHzU5gmeaWMsFUySWQkC+7RpEse+5745VyWohg2oDqraSPrBxcXLOPvA/wCEfpivXydUkkMI/Cbj4Rt9fhgONmdeb7qBQ0Cgo8UFwCasddBJHoSOU+8HD6NVnJlnW/4e/uJw9A7jSRBESpH1BiCMRnhjC40t6HlPzW2+D/T1GgPvtS6wFHXfSbgN+9yH+X54k/agq6qvLTAiSwYe4FebvyjeDielQJW8j+6bx7jtiseG1FnQ4PoRp22uLTveMMhmYx2rq8j7CCUNe3KhXDqoeofMpoECFhNCkCRqAW5p3mdx2w/MyGVaVBA1yZpUiAttMk0wATc72Edxg0ru0ahzDqTqB+RsfWMN8ut1ZI7RjQPxZ+bt5/hVvlo7ugoaJimnmGagXmGoTPUAKdKg9lgbTimc+g2WP3lOLtbKud9HS4/9sQHKut4De46W/T+WKLphK4uebJ7pzGNjFBQKhfmV3I/uuI+RFsPo0SDdiwHRlv8AMYmq8y7QOupZb6YpHKU4ACNIm4Gnt6z3wQ8QIJpTupcxm1UwVA9Tb64kRZ6CNwQccOXVt9S2A77CJPe/fucR0ctoNiY+EfLocAQ3LodUJIpXJwsR6sLFaktEhhwwsLFY7o0hh+FhYEqUhhwwsLELlJRxMMLCwp265c7f76YWFhYgqUhjmFhY5SuY5hYWJUJY4cLCxylcxw4WFg1ybjhx3CxPNQE045hYWJXJjYgq4WFg2oSocMbCwsPbugTDhpwsLBBcVzCwsLDEt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data:image/jpeg;base64,/9j/4AAQSkZJRgABAQAAAQABAAD/2wCEAAkGBhQSERUUExQWFRQWFxoaGBcYGR4YGxwcGhoeGB8cIB4ZHiYeHBokHBwcHzAgIycpLC0sGh4xNTAqNSYrLCkBCQoKDgwOGg8PGiokHyQuLSwvLTQqLCwvLS8sLCwsLCwsKiwyLCoqKiwsLCwsLCwsLCwsLCwpLCwsLCwsLCwsLP/AABEIAOEA4QMBIgACEQEDEQH/xAAbAAABBQEBAAAAAAAAAAAAAAAFAAIDBAYBB//EAEgQAAIBAgQEAwUFBAgEBAcAAAECEQMhAAQSMQUiQVEGE2EycYGRoSNCUsHRFHKSsRUzU2KCouHwFkOy0gfC4vEXNFRjc5Oj/8QAGgEAAgMBAQAAAAAAAAAAAAAAAgMBBAUABv/EADERAAEEAAQEBAUFAQEBAAAAAAEAAgMRBBIhMRNBUWEicZHwBRSBseEjocHR8TKCQv/aAAwDAQACEQMRAD8APhfzx3ThwGBOa8UUqTOlQOrLNivtAbQQYv0mPWMKJSkTjHKjhQSbAAkn0FzhUMwrglSDBgwQYMAwY6wcZ/xc9OpTCLVohwdmq6e33RIO33hbAnsutGOE54V6S1AI1TbeCCREwJxb04wfhFRTqeY9SkFuI1nV94eysLv+Lptjbpn6bEAOsnYTc+6d8SFAKk04izOZWmAXOkFgs+rWH/vjpztPbzE/iH64yHi5atR+Ql6YiwZWWYiwU6hubtbHEqSaW0jEVDMK4JRgQCVMdxuMAeH5jNplnLq7VVKlZCvqGxAVYIECSTJue0YD+GuJVadYrDaHcF+QudRI7RpkGZM2HXEZlFrdEY5GHkYGcf4otCi7FgHKnQJgs21vcSMETSJEIw2MB/CnGBWoKGcGqo5gTzRNmM3vh/iDhFSvo8up5ekkm5G8QeXqI29cAXGkTaPNE9OORh6rA7+uMx4q8Tij5a0m1OKo1hTcBd1ax32+GIJXE0tGRhpGI8lxCnWXVScOO46Wn5wcTkY61yiIwxHDAFSCDsQZB+WBfi3OmnlmgHnBWRFp7zcg7WwE8JcbcUTT0a9Adg2sL3aIN95v78LJUXrS1wcEkAgkRIm4nae2OxjCZDjdRM21UiRVIXQWgCfZ5ja0fKcb6MEN1wNphGB/FOLLQakG/wCY+me3rt3IwQq1FUSzBR6kD+eMF4oQtVLalKauWKof0mNXJ8LWwZJpQ40t2RjhGBXhzMfZBajqXB/tVqEg33HrIi+J+N8U8inqgkmy2kTve4MQD8sSDpa61cK45GAXAOM1czVYkKtNQPZvJO0k37nYYP4kG1w1VfQMLEmO4m1yNAYz/iHw0a7a9ceyINlVRJYmLte+4+mCnEeM0suAarRq2ABJPwGBOW8RftKtT0aS2hd5nXU0t8kv88QhNbLOZ6u1EChKkAah0ENzcyXXVFzOoXAAwbzjVK2SWrSAp+0xFNyvKp25V5mgbW/LFynVyucqldBJQsxsArf8uTF2tBHpGCXDeDU6GoUwwDRyliwEWtO2I5IQ1ZPw1VzKUHrKWdAG0oWY80gk6eo3MzMzipnvFlerTNNggDAydJEReQdVitm+I2673K5WnSQIgCqJgT3Mnc98ef8AiHgz067aQWV5IYKTYmSCRa1z0sTiCDyWhgxGTlkCsUvGtZaekLTBEBbEQBYjSCdvy2w7j/EKzZdHqLpRwNU0wBOokX5nBMC0AW37jOC8IfMPpUQFjUxkAdx6m/8Al3uJ9Fz3D6dakaTXUgCAb2vbsccAeaLGNibTWDVZjhtZ/wBkerWpUyRpKM1IKGDMbjywSekcqxInvgVwHjdQ1208gqMs6SxUGVXbnBt+IDaxEY9HpIFAAsAAB8LYxfFqh4dUbyFGmsQxJBIETygz1JJv+pEkKkyJz3BrVoqfFTqamUZqqe0EiIPstLsAA3QSTZh0nFDj+V/aEAenXQD+9R07g8wNT07jGZo+L661HeEYsFHsnZSxEQfWJ9RcdHZniFTPstMqsgkrAvIBMTYX0i42kGd8RmBVmTBSsaSRsrvg/IaVWqnmkn2kRqegxqWCGfUe/TGpPEVHtg097vAFhPtAldgTEzY4wPDa37Nor6ZZtYGrstp1arn2hpj+YnvEfFNaspQ6I1BhC9VOoDmnZgo+IucCSAogwskjbbstueLqTy06zjutMx8C0SMZfxHwlGbzWXMrqdV5gpHM8QOeRYmBtYbYpDxlmr84PW6DbYEehtc9T1wvEtCs1JM049vSNAmxiNUNIExMAD5jHWhnw7ohbqWj4JlP2VSq08y0xOry4BFrAPafjsMXW42k6SrioSAKRWHMzcX0lbGWmBBk4zOdXNZTL0+exuzCWIMLCnXPaLW9L3CHjFbzA5qNrXVBMGA06htty/T3Yi6TYcG+RuZpC2fH2Plaq1KmyKdoaqR620R2meuMz4azaiqVVRrZm0vo1EKeks8KI9Dv1xPwPzszWK1CalO+sNsNwLWhpFoA2OCnhvws1KrVasNcMPLLQdjOoXMbDEG0ieExPylZynnFSv5nlgD2ZQqgmfaDogA94vHXBzMceyyglfPLR7QqP63GpypFu1+xwc/4dQ5r9osZWNMddp+X1xmPGHBRSYVKa6UO8dG/Ke49fiYBR4VjHOyyfRdyPi0KCatLXUM81u9lAvpWIsOs7kk4HcZ4s9fmAK05EAgCGAkiQpki28G+BgUsQACSbWG5tI+H+4nHpCeH6XlJTKwFYPFrkbz3B2PfECyn4yCKNoDNys5ns86ZSa6r5jPA10wDp0iSCNiCfawO4RTatIcs4TnFIcqvEho0wA4kERHQHvjccSyNFh5lVAwQE3EwN9uu2MNW483mu9EGmNYbQBvpUiTA2sJHrPTHEUs0harhVGhRgI6lniCY1ENLqDG9pucFCMef8QyVYuGgFjq06JtpliACZkSCOuNhwXhrUqY8x2dyBMkkDrABPSd8SCiB5K9OFjuFibRUiecyK1aTU22YETEwYiR6jfAA+EaSuqNz63YqbghVQ2kH8ZB+WC3iF2XLOUbSQBf/AHt78YQ8RqyrGo0rMSbiSZG0ntJ/lbEk0rEGEM4sEaIzwzwdXUya3klYgpzSNIHcCBAsRfBbi3Glo0nZ9TLT5YFjUYWNx90Gx6b72BqeHuK1Wy9ZmbUVPLPQm3TpMfLAzxg2nL0lv9pW03/DSF/m9/cF7DDG7Wl8HK/IqVDxVmW9lKQMeylKYHvxK/ivMr7SoD604n64pcIzSIz62VZ0xqIExq2n3j545xrOo7U1Rlb2idJBiwHT/dsZ5xMvGyVp1WyMNCBqArD+KMw5gBCYm1JWP1BxXrcczIszab2BpIB8ikY7wnOIhfWyrIWCTEwW7+/EfHeIU3NJabqx1kmDMDSR+eI+Yl42SjXX6I3QwjkPJbHw9x3XSR3srHSRM6WkrIJuaZIIg3U91uF4sNNylJtQcmVYGApJ0rPW7dtonA7wvlhUyJ6RVqKfUMRI+ZHyOKHHkrVijLSZyFCsyq5kr3gxcQ0KPvb4vTA1YWTEGsl15WgX7GwqeTB1zp03mdhvYzO/bsDON/wThdPJUjUqsA7e0xJMSZAE3J29SRti9wCkTRps9MJUCgRpIIHbmk9uuAXjfPBXp6avOpnyj7NwRqkbNfv0+a3eEWN052JM5EZ0HOuaM8aoftGVfytLlllNvoTsd748xzFMqxDCCDBkzESIteAR0sAMbbwDWUow81mf+zvpQSdptJgyR7sS+LOB5cnzXqrRI9owGLAwvs3JN4kAxPpjgC4DqpgnbA4sOyw2XypqMFRdTMbAd49Ta039+8W9EzmfWjSppWp+YxWSoUEcsSYNrHFbwpwegpapTrCsfZBEQIA+sRfqIwE8YMi5k6Q61CIeQCpBG4BO8R6H54B4IboaRyzMnkDa0C2bomYoxujr/MfQ4wreCq3naApFIk/aWIjof3o+sG0Ti1U46uX4ef2ZHpsz6NTwSTEs1rTAA2gSMY6jxisj60q1A03OomfeCTPxwbdQLSoc7c2TQd16qlClk6MhbCAdI5mJgD3knEqZ8PTV6e7mFkbG8yP7oDEj+7GAXHeI+bkqFUq2pwGGloAaJkiDqEiwPzxW8OsW0ogdQVYNqbVdiFJAgabBjAHX1xDWnidkhwBYSf8Aq1JxrxCKTqiU/MaAxaqzeyZAMLAGqCQB0vaYwKzPivWCrUqZB6F6kfLXGHeNP/nKnpTp/KGOLhyqbaVjaIG2FYvFmF9BaGFwsbow4jXzQinxemrBhlqYI2IqVBH+b64I0/Gh/sj/APvqfocAOEoGqIGEi+95gH9JwS47TVaYMAHWoEAD3/ScA7Fua8M6p7sLC4ZiP3K1nCOMCrTWoAQCYZS2rSZKyCbkagR9ehnPeLc3Vp5gQYUCVsOtmNxv/p78XPCK6so47VainrZ4P8yD8MW+McOGZywbeogN+8e0OkzE4vuGZoKyossctOGl0sYnFqwBAqsJYkwYvFzYbW2tYdMegcGzBqUKbE6iVEn16/XHn2QyDVm0IJYidxETEn03tbedsek5PKClTVAIAGEttWscI2gBo1UmO47hYLKsxFq1AOpVgCDuCJHyx5xxDhTUqxpQTflOncEG4jqJ+gPTHpgxC2ZTVBK6ugxBIG6fh5nxk5RaCPkhlsuiQJLLrIHbmJ+n16Yy/jKvqXKAAgKziTEMYpmRBuCTvjW8Z5qqobDRAmLlzpJHfSvMT0HXocj40WFpkU1pquYqAQIJkKSxIs0kGCO0dIw7/wCV0Zt4JQuhkWqTpAMRMnv+eG1+HtSK6gBJgQZvv+WLnDuKLSDBlY6jMqJ6RG+IuJ8TFVqekMApJJYR0gdffjLzy8XLXh6/Rb5oeahoZNqjQsWEmTA7fr8jhZzhzUgC0QSBY9TJ7C1sWeH8RSkzFg0ECCBO0m8e/DOMcWWqEVA1nBJKxYA9+t8CXS8YNA8PVS51eaOeFswy5GqAshswUuGMB1QE8gJmTbpPwmTjPH3yrRS0Fq6CoNRHJIJkiwEmw3Fl3NsQ+ByUpmseamlSrIUMWJhIhQYY7ESLaSZuID8RorUzwpzGsqkkXXRygCTaWUDb541zeWuawXBpkN7WfunUfGmcAILy0iCVQD3Hlt0vaIPe2oTh1LiSJXLOjAFGUEEKwvFxfefUEYFVfDVIU0DUnVhqNRtQkKCBJ3QiJMSDY98W/wDw1zEIyMANUMhvzgEhom1j2A3beLLLeqmUNbrHY9+/5RXKcIo8PSpVNRysAmT2kAAAXJJj5YwSJW4hU8xrGQpJbSBqLMoAYnYE+yO3c42/jrJ1KtOmqCU1rMXuWCi3YAkztvPTA3w7QUUtTqtqrAsdtanUDPeHIH7gHbEhopBDd5vet/0gCB8lmUqswYFyC4I5hMuD2BmZgkd7Y33EPC9CsSxWGP3lMf6XHWMZ3i/BPOolqfMKQBbTfUTGqO7KqqfpvIwY8HCuac1ZCQNAPWQCGHUKQY0nriC3RTK7XMDRVHjnhmigohacqGckSxLHRa9z0Jt2wBz/AIXpshZAynS7CRIBSRE6RuR1M+mPROIZbWlvaU6l7SO/oQSPjgHkHFZlVUKq48wyB7PKYsTJJIHaCTPTHaVsjikppso3k8qKdNKYsEUKPgI/LACpm/LrVapixIXUdKyqmndoMCQL+oxpajgAk7CST6C5xmchm1VdRPOyOyruWYkFoCwTGjbfeO2Dj3tVRfJZzxadWcfa9KlMXF1PXtikMpXdJDvpOw8yCR8vzxP4gqs2bJf2zRpFrFbwejXHuOFl+O0kRUYsGAAI0Mbi3QXxm40vD/ALOn2W/hsvBbZ6/dB6FDVCqCDMATBBFtwbRiXOcLanDudQkAc7NE/vYdksyA/mEEAuzbGYJMWF+uJ+LcXSooRAxJZSSVIAAM9cA50nEAaNOaactAnfRGPB2b00M0NJYLUBOneHQAm/QQTjS5FtNRlNhUGse+IYf77YxnhJ1jMI+go9WirK/XVqHLH3pg/CemNS5WnTVkhhRb7m2ki+1heR6fG+q3VgWFMP1CO6IZfhdKmxZEVWbcgRiZhiRsNOASCVHhYdGFjlCMLjzniGeYZliFBbzZWHBEDljUDb49/THojLIi3xuMYiv4Drkkh6RBJ6kdf3f9/DCXNDjqE6CTITrS03GuHGtS0mQNJnTcgkQCPxASwjrOBXF+BJmkSkHOkIpRgBYgOAYAAjppgddsHEdcvRHmMAFUAkAxIX4noT7hgJwTj+VapeooqWVZ1C0HuNIJYnr1Am+LDToQkjNuFlM74NqUID5qms3HK7WFpMKYHvti2v/h3mj/z6UHrzf9mG+JKbLmau8N35rMAYBIECbemLOd41Vy/D6CoxV6hbm3IUGSBNhusG9p2wljrJsBXjI/K3K42VF/8ADXMf/UU/kf0xTzHgkrU8t84gYkCNDxJ2BI5QT2JxY8K+NKi1gleoWpvbU9ypNgdR6TvNhM2jFfjz1FzFUMxJ1BgSAG6FTA9m0W9PhiZHZaoBSxz85bI47LTcE4CmXU5eoVq/1pI02PLRawJNwOvrgTR8Nk5jzbVF82mVgadVISWcCeVdUAGYMEi0Y2NPJStOry+aIJdlHMNBWDpgxBkX6DGZyZOYFTJ1F0qoWavWVUFSVNiukRGwjckzi0DmCotJu7RWtwl6upH8zy2VxBKGb8k6TMQZPeADNwRnhHw3UVB5jFdFQMij20M8ynsrALbsT3Mx02euy0KtRKT5esgpuwYeYBK2GoKxICMGHeLapJPgPG6lbMEVKYWBErMEEa1mbTFxt7TDviCBSN2bmffbr3CPZisVgKJZjYGwtck+g/mQOuBlOnRZmoCqAwOtqdNVUSGVifZN5iZJN74h8T5KrUZPJqaGXT9/y5Dl7A7EyqGD+HrtgTxeoq1Fr0ObNwpqKAzwpSNWgW20zAJgg9sc3QIWtDuf48+y0OSqrzpQqK7Ix1KSLFmJIlRa8iYMbdMWGz0oCg52bQA33WmDMH7oBNjcCxuDjOmlSptmGoVmTMuoZleIp63VmnlC8uoSCTpv3OO+D881UL5jB31aidz/AFboJsBOkLfqIOOIBK5zTRd5b91Y8VcHJoNUFVi1NGYq3Mj2mCogKbWZYI9cBWBqmirGFaoEbTuFbUYB3GoKvNvE3xsspDGuCAR5sEHqPKpn88Usn4UoUqi1FD8s6FLsyrNrKTAtbBOZZ0TYcQGMLXfRT5zLAIVk+W40G5OnXyggmbSYja4PQzS/ZWh6xcl08xQByoSAEWVMwZHT8Xa2LTktTzYJMBmA9AKCNb/EScS5zh6uQwADakYm41aWDQ2nfaJIOIJDSqupWY4x4TTOVajJVK1KehA45gYUypg7g9d73nGXTwxWNY0UzFJnBIjmFxuJNOJHvx6Xm6WjLMDqMUyDoMH2bkEm3U48yy9WalNddQKHEEQGGo3MzHx9TipM+zeiv4ZxDTqRSuf8C578VH+L/wBGKx8JZk1PK82hrj2dd/8Aox6mW5Z9JtH6x+WPMNResFWs+o1LVNPNJOmdQfaMC4gCwAjinkfeZx2Wi8N+HGyfmBnFSpVTVAsJQ7Am5PML/S2CORyI5dRBDljCr5amSHEgEzuxiYvcGMFa1DUo2LCCCwm4IM293Q4jyuUCjZdUtcDoWJid+3yxZDxlpUDZNlZXxpxR0dVAqKACQ4nSzECBI7Xsf9caDhOZepSVnRqbbQ25jr6T2OAnirgGZr1AaZGgDbzCL6iZg2mI90R0GC/AclUpUVWq2p+pLl+p77W7YRlAdmCc59xhvREMLHdOFhiSho8ZmP6n/wDp/wCjCPjVulEfGp/6MZwHHUaGB/1+nWO2KLZXE0vQnAQgXR9U7jmYqZzM6QVQU6Y1LqMSQC2wmZfTt0xT414behT5aivADMkwQSdIIB3HN33m2CfC+HFapq6CyFSCBzqV9kKxgidKl2PSVnsSHGENUFQhPsmwBK7FRyzYRJB3IHQY0iGtWWy6y1Xvum5TxlUFJJVanKJYsQSes299+u/pgP4o4o2apjUir5RkQSZDWPy5T7pxBQpaFYREmy/hIJDAeki3bmwvK1HSBq1W07zNot32jFN8hbJV2FoQYRjo8xbTvP3opaHg9PKLVKp1gAlECnTPRpMm2+3X4lG4+yaVehRdlUAuw5jp5ZMibxMT1xa4bnkadIbzARqgFtVhtEiPdAkb9cO4HTNbMVi16fMBpt94AXWCx9rcke1G2LTmlwoaKiS3/qQWBytV63jHMOClOihZgwAGok8pNrjpfEWU8NP5T03n7QkyKdQhSIIJDQxJI9SLSWwZPABRrpWUSi6tUC4lSs6VEGJuVi33bSV4n441CmhpwfMnn3AEAiDsSZkdLHfENzRjxapLi2R4bAKvvz+qZ/QIIywJf7D8NOxlg9tZlbgbk2m03AvK8EzVB2q0VlnaSpA5ZUyJL35iY3sR7IEEpT4tVrUqTj7LUKhIBPMFKgEE3CnVPy3G7Mx4lIpvSptqzSJqPLuuoSQIhmCGY/1GDJJbaU0vD8p189t/tap1uD5jNGc0CmnTpKIrfjmyuDPN1Md5xbyvDqCVKVaqKi1lVeUgBdQXTqhRzG8TMWHYYA8L8S5nzkHmGprdQUKreYUxCgiwmxgQSeuNPxw0ld2aA2hbm1gTI+Akx6+uIieCE3GRSQup1a8gdFDxDglNnqVVWtqq6VddNipZA26FhyrMAgSNsQcL4Z+y16Ypiq1KHLk0yIOmF2USPn8AAMU/FSVqhU0iz0fLAikS0GSDqCXM2AJtYi1554crVxTrKfMkwKeoHla+oy9gBIt3G1jIOnIOy75f9HiZx5Xr6LU0MwA1Q6XGpwRyNf7NFmw7qR8MPHEV2h+v/LeLW30xgBxinVNA01Zy2sENIBZdtMrF9R2MTYSdsA+F5bM03ZodNKVGOuQDyk+y3tcxBtjm4guqhuojwrXxOkLwK5c1rM5nwtLMQr6mD6R5TmSaSgbLG4i5xnMt4sqPpc1aQZwSFDQigRZlPNqM/i+QFy6B21Uqj6g6vTvvOlr7dhjD5jiJDEFNLAkNtY7Eez0jrP5YHEZnAC6RYOISkhaSr4kLroNSmQxI3Rjy9bgKFMTcE7RvYRS41TsRlMvKneWNx8+o9cDjxOxlR1PT4/dv7sEOL5LyfJVoDGiCw7E1HYj4ao+GKoaWtJu1fbh2NkDXjdEz42qER5NKO0sR8sCeL8SimrrRoU3ZjpKgzA6ieWSwj4dBcVaA1sqKRLGBf/dsSVkBr0hY00YCCJnXqJYg9IXVp7adyMMhzPJvZdioYIgA3c9+Sgy3inN0tLNUd17GCCPZtIJjUCLTsBa5xqH8cHSrLSBDLN3IIMlSLIdiP5Yh45ktWWbUFYojxCjtYjsABPuGAlDL/Y9OUvMWFm5hYACAVb3HpGHPBDbCQ2OIyBrtkfHjlutEfCof+zDv+OB/Yn+Mf9uMoaq/iHzGOGoO4+YxVEr1fOBg9lav/jof2J/jH/bjuMl5g/EPmMLE8VyH5GD2VrauRUEhadu5eoSfkbYmpcLpwNUCSAs1KiiTJuS2wAJgXtG5xfqtB/rI9LfpiKvl3roFprTqEMSdRiw07Ts14ntPpjIwL3SytBut9ylTOyx2NO6u8f8ADK1MmyINdQDUptJI6ARABEgKBEx1vjB+EOF1KubQhQQhVmJgAIDce6DER1AjqPS/DNBkpMjgKy1CIB1C6qRB7QZ+OLeS4VSolzSRVLklo6k/yG9hYTj1QGtrIEmUFu6BeIeE09alhJYHSNbBrCSLGWGkEidiCPvABcD4NRnUqna/MxsSV08xO5DSewjZjiLMcMqCo9blCisDMkswFULF9reuxja2OUc81It5aywn7MyAwmTBAJ1C5FjMkQZBGe/KzEtc6xdjtfkrDczoC1puvt0UniXglFafmBVpkFROyiTAMbCCQegt7sTeGTDOAukMC0RtDT7ol2A/dxfyuf8ANUa1phXEjnLq6kTyygDAjpv3GH0uF+X/AFTGmPwwGX5MNXwDDGllo2q4nPDLDqoaGeqtXNMqgVdVxOqzALbYSCDMnfYYpV69ZSTl6SvTNchwSBCgLrKywH9Zr+INr4tfsddGrOoptUqKApBKgFQQDpYN6TzfdGB54mKieSlN1NFwrToYABWi+ohuaPkT2ldECnG/9SwLNtCbxjMV6T+ZWRKmWDGDTLLURWgSRMMBaY+mBnEuOZjU4y+k0ab6A9JdbWAs06iL6rwJvfAbxfxAlgqFwoLE8wuSFGy+zYR0Bv6nEWYz/mkFQKSlAWVQAHaSGLR7RlSbzGo4rSPDQQVYwjM8tUPqrYzWbqSw1jozhFpfxVAqwPe2O5ahoo1QtRatetpQUadQEkBgxYsshjY2W8EmewhqQZiCFIEXEqJjsDc9ZnrbE+TzL0nVxujjTqPKNXIGJboCdXw9MIbICQtaaM5CBQ8h0U1DIEEJmBSCFgpFOt9opUsbQWDEFjINpAkrvjRZfOM2qG2Yk8w+8xYezI69zgP/AEqqkQVAVdNq9ztsSJHWYibbxAfkuLCUWVJJCWdTbYQqgAQY+vfAPMr6Bbp5hZ/AO5JKO5iq3lVDJsCDLTfT0sMDeN8LzBzTV0UZlYICh9NSkGBlAJi4Y7ht9sT57Ony2AtM+uww7jdanSpVamWYCq701rOjcwCgmZBsbRI9es4ZF4QlOgcCAdygnHuK10qNRUhTN6hFx5i80inMMNRFh7htFfiuVyi0E8l2qVl0q0SmoX5mDoQI2G1ouYwMeUA5iUm/UiTuD1v3k46whhBZZ3JMzHoZv+mCM5K0GYAM1DiD72V2vmqOVqr5dM1jyuj1HBW4JBC0wASrDqTdTF7g7leIHOIKr0kBGpLiQdOlpEgke0cZGtw0w1YewpUMd+ZtX5CD+8Mbehwx6OWo0wo8wq5IJgamKsZ9wt8MIxFujIaqQzNxNPN1zUdFADZaZNxCpvIgjlg99sM/ooJNdVchJqEAjTyUyoAY3MXNg3qbYfmeD1KKCoTr1HTUkXINgALQt9jcnTMbAp4eqhqbUGIYBbdZptKi/UW39fTDsFhjDo8nXl71RYmZr/EwbFYv/i6nF6LQQ4MVJ5XkQJEWBA2wdo8FNEHczpbmFpChSwKm4a0j4EXw9v8Aw7W6iqPLn+yTzI3jzN9/pAxd49m2FSnRpnSqDXUMBuRRGkT6G99ji3JE4sIBpJ4jS8ZdUEq03BjQsdzAn4AYsZRibFU/wkfygHEdXLa1WpzBHAaGZtQB62O0bfrOOUuHEEMHMD1kfW/1x5iVuW2v0Pvutppa9thEdA7YWO4WM6ygoK5UseU057Hf+eLPD88Vcali8HtBESP8Wn54o50kxdB6EFj9MR5R6gYCxQ2MgqAOt+lsXME7hva9RIziRkFR8VOcq5+pSytbyl8tXIJgbKh+6b+z6Y6ODcTJKjPUyy7jUZE7T9nIxF4VU1MxV5iC1JgGXlMaqYUjsYA+JODmW4TWaA/mKHA1lXGoGlCqZCAtq3uTH1HsGmxosuVgidld25dRao8K4g5oNQrMWrLVZHbSxFqmotqC6Y07THuw3NtPtKwi4YdPr8cUmq6M9XQkxUZhYwdU6l9xIlfewwqnDYudSD8XmOT9MYHxJ+eRtmq+/Pn7taOHh4evUA+oRnhnEkEK2g0nYzqgBXILn2raWhjHRj2YaYuIcayeWJZKgV99NLS0/MFV+BXA1uELVphDUYqXTUVBJAne1/SSOuJ6Xg7K0qXm81QsBpLm3Ns0eg5r9AcauDldJCDvytZ88cLJDd+SvZDNtWprWq1mpK8lKZNNRpBhTJWSTE/ERGLg4dlyCRo5jJcMCSR3aTPWxw/g+TIVioUNqQHUJgKikrYzbUyjoIGJBlMxKS6QC5YQDIPsj2Btt07ydsS5xJ3VbyWZ8S+E1dddCC/3hqHMIgR01CNuo916eZ8OVVydMrQBqKzF1iWKEkiwNz3jmiOxGNdQyNcNS1mkygN5nKLkzpI5Bty9uvpN6nkl0AOlMmLwgCz1gGYwvKCbKgDKbC8/4Jw5a1VVfKV0sZcmFWBPWmu5tEzfBluA1XpZmiaVNA39U6sSx0nUuqZO4U9Nza04054bS/s1+QH8sIcNp/g+p/WMEIwNkziP5leM1uC5hSQ1CqCN+Rj9QCD7wcF/C3hirUqh3p1Fp0+a4KFmHsqsx1uTsI9cen/0XS/s1+WOHhdH+zT+EfpgsgVl+Ne5uWlhaXhvM1nJZTSQj2WbUAO0A6mMbhoG+22LPEfDVeii/ssVARFVHABeCCpG0BbwAwI3kknGxfh1M7op/wAIwhw+mL6F/hGIya2kvne8ZeS8yqcOZSDWy1amGMAqgrX7mCCIF9id42wU4X4dp1KjrUpVwEYhWdIV/UEgxb1uCPUDbNwykd6afwj9MN/oul/Zp/CMRwmqOPJVWsfms5mKJNKhltFNTaabVNX96VOm+9pO1xsLFXPV3p02rAUpfSVIIBN4MXa8TcgDsTBGp/YKf9mn8I/TFLi3BUq0yAqhxdGAAIYXHTabH0JxOUi6XcQGvD9eaF1eIu6aCNYiCY0g+8lid+0HHeFVaVKpzmnTLpAlgJ0HYaj0D4D0gwKkaW1RYcrCe/3f5YfwtqeYqZhqqCrSp01CgrrtLEsBG7RNukdsUsJNNLPb3aAK7iIGNi8AWrfi1GJ86lHfzF/XGczlahmnqBHRzIB0MCSqhTBAMsklh8TBEnHBwnIio4NCkFSmrknVqE917R/MfADxLgC/trU6LCiHhqZVRZtAZYPtKCQRKnqMa01uZTTRVCKLW+gv33WszeeVlGoaSLSLre0W6ehANhE4H+TpIKgwYkHpP8iOvuwC4fmquhaoJzC+zVAGmvSY2IIH9YvqdxuRfBzL1BJAYN3vcehHSNo6YxPiQdkBeNeo2WhhcrbDDp0Kmx3HcLHnlZVnMZkIbvTHod8VM9xMNl6kETAWxmzMFP8Al1YsvkwJOw/uiWPvbfEdVaRpmmCAWII16gsjuVuLdR6YuYRsRkbfryRO0bdWgnCSvmSyhxEQQOrLcaiBI9+040gFO+qlS5QpbSwYRzCFIMO0ASovf0uOr8DpqpYglQCSUYNtBnncMQL/AHe2KDZaiEFRlqhCSAQEMxq/vT06gTfbr6qOsvI/VV5zFiJC/Uf+b/lVuI1ClZ2UKpVlYBGDKCFVrEWMN2wbzTGmxCggSYBqA292+3fAnjeWpZeAwqFm+6WUQLjemGEWPrba+Ktbj9YGKkMrVRB0EKBJBAIGq9j+KOx3pYjD8XSxumnFNpoaDQFHSvLqj+XzoLAMNBH3tvqLfyxcynDQ2YJ6QixeAXLatImBNJGsBYue9h2VZHVWotMj2XlgDGoqSRqBvvsYxo+D09KoYjXWf1stN1j/ACE/HFPBhzJXNGgrUJOLe1zAQiXDdqn/AOWp/wBRxbxU4cINUdqpP8Sq/wD5sWhUB2IPuM77fPGsspdxyMLCnELksI47jmJXLk4WMb/4geJ6mXKUqJ0s6lmaJIE6QBO0mb72HfAHwV4or/taU6tV3SpKw5LcxBII1XFxFu+J7JoicWZ+S9QIxw4djhGCpJTThs46wxyMDqpTcI47GOEYIKFhuIMtNK4AhhrWY7vo39x+mIfB2fpUxWFR9OrSBuDADbFbj2t8TeKzpWoO9cfIp5h+pGA/AOJLSchyyobyBMEaQNpNwCNuxvtiph2cN57kn96W3kM2DNA7gddh/a1pfKkIBWA0NIPmmSbkSS0kSZgzeMZzxXnFOZD02DFVUypnmViYt8MW/wDiZAinU5bZgJ6SJBKbGxiJ3HaAnFc+KrhryFAJPWCTIEmBeIn5bYuTSDIdQl/DsG9s1uBqjyrcI5mMgn7QK6OU1LLKBIqKwDLPZgD7XcA7zLXySsRHTZh7Q/09MQ/tCGjR1OAwpr94zaV2HuwyhUJYFWkTG8/X8jjz+JL3OOuysQxhrdER8pvxn5DHMSzhYy8x7egXKSrkJPNVJ9CYHyWAMdHC+oIPxMH6xievUT71z6CT9MUW4hSU2YqfeP5TgmOlcNL9Ext1on53Ko6hCxUapZUvq7A9BBk7ET0sMSvl0amKRpvoG28je8zJPMd53NsV8zVQAE1CoN1GsJPuAG2HZd2sVZmXqNQcH5XH+mLHEkDAA6q+ijID/qDcSyDNmaa7qukB2MmypAPeHYRYQW9bXM1wlfJazXVnYnluo30noCFPWZ+U1fhettRYinqBZidBEEvF+pMAEExonsMWV4mjAM1RGUFgWW8qrGGIWYVtKydubpbHpI8r2g7kBZrXFtg6IR4YUslZpAOsMqABQCs6rCwJBFhYgT0Mbrh6aaeWDC5JY+9kqMf+qMZLLtR5npE1ATbR9xCwJEFvaALQzARPrbRpxcVqiBQU0qzTqWPurFp/Ebehwq2cQnmQBXkEqQPy1Wlk35ogaop1KhMwaaMYBY2LqTAubaflgXT4j9i9jZhMUWABBBbdiF9LjRH3oxaq1yKyEEk6HFmXbVT3kAC8fPpjqcLo6XTyVC1LuIS5+HW5jsYiJw0bKvSjGcIrLZoFO4FEzyjmiG2nREBouBOqQyrmyPOMGT7P2Q7yJk7QCSWiYJGkiMWkylMMrimmtRpBhAQOwI7bD0nvGKFU0A1b7GSzaKhCpLEkdmkFiVMmOhMRggLXZeykzedPlKgB1iCymnaGkDdo3MSGM3nc4lzHEvtUAcco+0JUDSYk6pYRyyY6WNwCMRLUFVBTOXbQhWNOkhTAYCA09YsPl0t1aKsyM1OoCnswHiPUIbx6/wAsHkPRDQGhWd8TcNp18zTrH7SkKAgKTzEVG6qDYaul9ri+K1HgVEV8u9Kmael6bGNRBAYWO41COh6G2NHxXNiUbqDpgo6khyqwCwAnVB/w9JxSo5oJUUOUQKC662A1EhlAA1SYm99yvTEhvUK2x9QnVXaGfnMFr+WwGltBG4AHWbsCJgezH3ScQ/tzijUBHNePsmVRcBtXMdMT35YmG2xJTroaxq0qbVHIgsqMF6idVQqny6Yq5zhdQUKo00aYYyykmpygyZZxpXrspiZBtBMMJVKwrOc4gGpKCCDYkFGXp0/u/dm9iYM3HanFD5lIxIIudDC5iY3m20GxJu2wo8N4cz0yCGRGHLzqr37kXgdOpHSIGCr5BSyGG5BC/bPtBAnmub7mZ7xgcqY4AbIJxXxb5dU6FVmAHKSwN+hWJDjY3gAjrOO5LxGj0tJiVu33yw2lSBAINiGEQcC+G53zK+YqBtL/ALRzARdLKvvFj8Z74qcYrNRr6p1KyMlXSShYEF7QfaC6TJ3gA4gscHVf7JwjYYs1Ihx7L+cwqDn5UDLBA13QkaiCNlWZ6rvfAuvlaSU1Z6RBZtMCowbYknS6wVBESCRcY0/EqyvSpOp5VK8zNqJUkEGZJnUEN+xwFqpTd2YpSqMYmSQbAAWYwLDp2xUxGJ4b6cNK6KzgmuI0JGvI0q1ThtFaK1WSoFYKQBUWecSPuxMX32BPTEmX4bQKK+hzqBIBYk2YrfQoG4/Fi9VphwgZFASyhrgWAEKLGwG+0YhBIEeaNIEBVUKB8vXFN2OYR4QL8v8AVda2UinPd6lNpZYAKNLBVAUSYgd8WUy4G3X44riuyjow66nj+a45QqwYClZ6SCD8sZcmd5LiUytKCvRjuOYWKaWpMxkVYyyswHSQF+X64amapoY0qvuK/kZwzicSNQd7eypCr8Z/37sQ06qmPsnA7JpPzgknFhrS5gzE+v5/hG0XurtShT/FHx/LDF4WAdSJqdV1AJymOmoi0GIAIk9BuRMroqahESBJG17mG3IEmL+44LcPzi00IgtzEgi+rVeSxsW6GTNhvjVwOBtvEmJDeh09eypYnEuAys397IRwDPCozpWg+epC9IBBlRflBWbbyt5JBxgOIUvIrNScBjTciSCZF4OnVBmz/IT0x6Nlsooqq+32obSPZXXK2sCedgb7TsBg1mOCUKja6lGm7d2UE9r2vbvtjciLJWB0ZFDRUjJwnkEHVed+HM2/7LVkaQ1QOj6YjSJbTAs10EqPvdtjuUaqV89C9PVy/dXVpJuDpMGSRBAki02AIeIuHIz0wC1ILTqEGnCxz0htEEXJjCocQPk+Uq03UJoGlito0iVYEf5jhM5hvJI6jWh2/dSxz3eJrbF6qlm+NGgtStW+1C0zoSoQHBUwwACQRqZJboPrheJ53OVDrOYVX0+Z5FNyjKunXZQAs6eYjUWjfY41Of4aJLsGDoGWlLoylGEFGVmupk29dxgXkvDTvm6deo1BVTRyUi5nQoVVh77AAkk7YCKWKGO3PB7rpIXudbW6KQeK81laCMfIzH2altRmopJuWiCQCQm5jSsxqEneHcafN03NahTpBdGxDOJGrodVNgQrCRsbg4GZrw1Sp6j5rKjJpZS1mGjRJABkgRcAeyJvc2snWpo1RzVeoah+8HgCSdKkiFWT27XwE2LjdCXxHXlpqujw8mcBwNLR8L4uqjT7YkksvtSb3Tf+Gf3Rg1lsytRQyEMp6j0sfcQbEdMefNkHENTLe4nUD/iiRg3wfieiXflJKrVHSCdC1D0kEqpb8LCfYAHYP4hxHCN9X1/sJ+LwIjbxGHTmiPi+kWyjgTuswSJEiQY6dxitwKjpzNWCYNMdSR7b977f764KcXyhrUGVIMxF7GDO4xWyOWZHerUUUwVAuwOzM0kiwHN9DjUIOYKm1wERCKMcZzjueaxU2DCNtxfUdQIPoP8AFc6dNnO8SLCFBKn3XB6mfu+m562sQWbyZck6AG6sGg9zsbn1xj434k1h4UZ15np2VnCYTOc8myt0OO1SCSVt0NIEn3aHAOFW4rmGVioCkA6QFVST09ssAJwKTLaDF3U9gQw+IEN8sT1Ms1QwxZaf4bSY/Ed49L4zPnpWm8+nvTqtB+EirQIXkckMustOp2ZiCfLIRDpksBrBY3iYOruJxab7SnCOVCVBUAVtQjUJadJJYAsv8M74fknC5kt5fmKjFVSYPJK61BsQpDXMCWYzMDE/FM6jVRVpgqQqlwV0kk9D0JNMxIJBBWCYGNeQyhhkLq128yqLA0kMA735Doq/CK8Unoh3ZFLBFDG6G8EbrEkXjEWcyly5LU56s46+hBxPn9Ov24YTBI0kR6xGH038y8pIFyVk/OYjGLNO97s7r/f3qtGGNsTfCqtHN0gIZwYgAgMI+O2/aMXkUi4aR6/ristMgx5ie6B+mOV6Csbhmb8S8u3qN8V3BpO/v0CabVfOtzc0iPvfrMjE2SqNaysp+9ZT9LHDVybA9SD+K8fERMeuLNDLhSSNj6YY8t4fVCSKpWMLHNXphYoJOi7WVVMjSWPVmO/wGOUc4RvTU+tM6j8t8WajMD7IYfI/XEK19TWCp21Dm/TDQcw1F/VPGo1TsuWa9M6QTuSS0/8Al92BOa4q9RyMshzGn26rsfLEXIB1KNhMz7gRfBD9rqg+wY9WRfpM4rcSylTMsqmoKWXALVQp5yRczFiPUEixJkwMaOEIc/8AV16a3+SeirThzRbdvfNZniGezDIKjtUQVZamFqQgQH8AOr3ExJvJvje0eB5kUg7cRrKNAZiypC2kyzHYY8/zGY86ptpDQqr0VfZVR7h9ZPXHpOe4FVOYdkdgjqBdzpGmOU0wOZCBET958ev4IhYB1Xn2zcVzjyG2m6z2Zz4y+ZHmZupXA8ylUDiDTJ0OGAG6ki5G4BjbFvM5dtdtE+kofgbgjEHiDgbUeHDXBcVUki8KFZFEwJAn4arWxD4ZzIrUCjHmokAN/dMld+0MvuVcY3xTDXF8yNxofL8K/gcTknMROh2Kv+TqtUJsZ5iVI9xBhsR6VQwH1js7Bvkfa+eLD6ILPpPTUSY+YmD/AL74ajhbmkIPVYYY8zmNfxpX0W6BqpKKuRssH1n6ziMvTFjJbrpJP+/niPOV2NlnQRuqg/mTPwxDkcsGMS794cyOkFbED3DHBmhc4+ikbWrtHTJgugiSTAAAFyZ2EDrgLx/jYqU2pUjZhDVCIJG8KNwDG5v6DHOO8Sk+TTP2aGGMzqYep+6vTuZP4YD41cPh2xU8/wDX2/KswYQTjPJtyHXuf6VGg+YS3IR3gX+QB+eIeI8QrAaWCAMDcL8PvYKE4p8RypfSANjc9hjRbLbtVE/w5rWEsJtegNmvNpiol9YmNQUA2lSd5B9/TuMVDRqgTCD3amP0jGfyHEnotK3U+0h2b9G7H5yLYPtmCVFShpZbyJ0kehBsGHUetrQTizwFji5tUT6dv6SHxOgOQ/Q9fypajW1VFg9WnSPqcWMvRY2QMzGIBMgTsSfur19RtJwMp5rzKi6lIa9niB20kgr6kwT2wVo5itTprTp+XrNlMFpZrkn2bbuTewOHYTCROcOM6j098ln4uZ7WkNCH1apAluakzFVSoSjQgA5VBlHLFtVQEXUyL3piug002qKXZlG4JJLAbD0+gxouL+EctUDVaytUdUJLM7CdIJ2BCgegAGPK8mBTZHUcylWHvUg/lj0U2BfiSKdQGtdSsqPHNgbRFk6eS3ubzBk2qGfRQPrGKdOdcqNPTUYHv2Pu6YsVKgeHVlCsJBBEwe4YG4gj3g9sKir9dNRdjYKwH/SceUIyWDV9Pei9AxwygjUJmdNQ7rS09CSxJ/hAj6/lhuUqMpM+z6Aj+eLbudlhVHX/AHbFWtWMRzMepuB/lOAaczctBcBQT6mXm4vPWSSPgf8AT4b4ZRrw+lhBOxEwesHtiCiAYWRMiAZm59R3xcoZfT8vSPkMXXRsbh/EefT8qqXu4pHbqrEYWF8cdxkI0qtUA3pPH4hB/kcJKyMCUO28tGn3g4gqVCSSlFhf2mbR6bXOFTzDyQ6rBmTBY/UCcPyad/P+LKeLI0T0z1KTBpHvzzjnEM6py1fTAIpNsQdxBuPQ4kpU0aRqM9oC/lH1x1aCKTKNFwZAII2O19jFsHE6NkjXEHQgoZW52FvOlhaLw6nswP1GPTKPiwEMZXlN5RhsVEe1PtMBtYHGbznhVKhmi2+4t19CVHxBH7pMk0Mnk67ljSzGolNDXrSUNtJ1U40/HHuvmIsS0OY4Ly8cL8PmD2E91qPE3HErZWsgI1AAxFxpdfU+nz9MZvwc7CpVVSBNOZIkcrr0kdGYfHDsxlcwdFCpXSwAROYtBBUAaaWogiR639cEOG8G/ZtbNUgtTK9EI5la2ozsp3A6R6Jxb2NwsjXOGoNIo2OfiGOa0hTM9zqVWEmTTkED1DYmoUwgmm50t92NvUCLGbXxGKTMAQ+odCQG/wAyQcXKesKAsEnqBMfGw+ePDPOlf4vWHZUanmzYah6lgfkBAxx84BTqkKy1kpllm/TTqB6gEz8MdNeoPbDE9g4A+gOLeSzAMiosKQVILdGGk9LG+/TD2ENc0vGljY+7QyAlhpY7TFugxwnBXPeHaqsdA81DsyEao7Mk6g3qsg722xBlPClVzLoyL1NQafklizfCPUY2NKzE6dVp/PRBoLSPLn6boP8A0nTmNXxi3zxZnFV/DJGaeiKgZUI11AphZ6R1f7oXqZ6AkaZ/D9HSPKdqVvYceb8ZUgie1x2jYFKGR1ruquG+JF58Y06gIHixkeJtQYuCNMcwOzAfyI6Hp6gkG7/QHeuoHpSdv/MMV6/hzUvtVivX7JEkek1CRfuOmFh0Z0LhSdiMXE5hblJ+imzPjqiVHl0nZz0aFAPaQSW+AHvGDvg7PhiDVgVGWUgQmkm4Xu0iCf7g7GchS8JS00ntBGmqsMJESCsqxvIkrcDbfD8tmKmTcq6ApqXUDYHSdQCsRK33ET3GNHBYWAWYqvzteSxcrmkNkul6T4pfTk8wf/tOPmpH548dbGgzfiYvl2pA1DrQBtZDCdRJIIg7AC4M3sN8ADjcgaQDYWNiS2xlNo34XzCljRcKQ911CYYCTH7yj5qMFSqU2s6oe1wp94NsZ7gVBmrU2VSVWoknoOYddp9NzjTVmce0EP7rR9GnHmPjMbWzhwO4181vfCJHGMtPJPzDswlSkRuZI/ymMDvOqdBTb3Bl/M/yxfoUhuACOojT8x7JOJcw5HVV99zjCDw3wgX79VrVRVSi7suxBnYww+faPTriTKFXvuy2IPSB0HbthrVWB9rV7iAT6XGG5d1apIlW08ykRI6H4HFqQ3BQ230/e+argHiF3b36q/OFhThYyaUplXPpqgNUJH4AWH0EYbyVLuuoXu4KR8Ty/XFgZQH2ize8wPkIxL5ETphfhP54bxGN0bdp1hVBSpCDTdUgzYm/1iPhhVc66zBZhO6hG+kziz5bj8B9IjEjUSQI0qfQT9f9MRxG34tfP3aKwquW4gjHqWHZdLC3vufpiPI5BU5UqHQYkOIcMoIBBUAddj3PWIsnIksG13HUKs/OMWSh09GPrGGNxPDBEZ399FDqPNC8/wAN11Fc1SjKoA0pqurFlaZEe1tvI+dqiikAGp9oRBMaAf8ACbC3w9LxiMLme3wDgfl+eLFHIs3MwKvtIIa3r3HpGDknJYGucNOlKQANbSpcOg6rI340sD+8uxwzNZp0PKAR/dj8z+mHrTqMxV9OrcWOkjuI292GnI1JtpF9oDL+TD64QCL8ZBR6c07L58EwzET+JdPyIt9cMzfDgSYZQSerGfqfyxJTZ50NTRT3uyn9PccczeRdgBIEbafX0YHEAhrrBpcDRtMXJMkS+pdgpMg+4RM+7EbuwPIhT0ZhB+G+ODI1FEPzod+w967fEbdsTNknQ2IYHfUNRX3TuPfhmZvMg/b/AHzU5gmeaWMsFUySWQkC+7RpEse+5745VyWohg2oDqraSPrBxcXLOPvA/wCEfpivXydUkkMI/Cbj4Rt9fhgONmdeb7qBQ0Cgo8UFwCasddBJHoSOU+8HD6NVnJlnW/4e/uJw9A7jSRBESpH1BiCMRnhjC40t6HlPzW2+D/T1GgPvtS6wFHXfSbgN+9yH+X54k/agq6qvLTAiSwYe4FebvyjeDielQJW8j+6bx7jtiseG1FnQ4PoRp22uLTveMMhmYx2rq8j7CCUNe3KhXDqoeofMpoECFhNCkCRqAW5p3mdx2w/MyGVaVBA1yZpUiAttMk0wATc72Edxg0ru0ahzDqTqB+RsfWMN8ut1ZI7RjQPxZ+bt5/hVvlo7ugoaJimnmGagXmGoTPUAKdKg9lgbTimc+g2WP3lOLtbKud9HS4/9sQHKut4De46W/T+WKLphK4uebJ7pzGNjFBQKhfmV3I/uuI+RFsPo0SDdiwHRlv8AMYmq8y7QOupZb6YpHKU4ACNIm4Gnt6z3wQ8QIJpTupcxm1UwVA9Tb64kRZ6CNwQccOXVt9S2A77CJPe/fucR0ctoNiY+EfLocAQ3LodUJIpXJwsR6sLFaktEhhwwsLFY7o0hh+FhYEqUhhwwsLELlJRxMMLCwp265c7f76YWFhYgqUhjmFhY5SuY5hYWJUJY4cLCxylcxw4WFg1ybjhx3CxPNQE045hYWJXJjYgq4WFg2oSocMbCwsPbugTDhpwsLBBcVzCwsLDEt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загруженное (5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643338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1301318900_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9144000" cy="71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весілля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sz="2900" dirty="0" err="1" smtClean="0">
                <a:solidFill>
                  <a:schemeClr val="tx1"/>
                </a:solidFill>
              </a:rPr>
              <a:t>Весілля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відбувалося</a:t>
            </a:r>
            <a:r>
              <a:rPr lang="ru-RU" sz="2900" dirty="0" smtClean="0">
                <a:solidFill>
                  <a:schemeClr val="tx1"/>
                </a:solidFill>
              </a:rPr>
              <a:t> у </a:t>
            </a:r>
            <a:r>
              <a:rPr lang="ru-RU" sz="2900" dirty="0" err="1" smtClean="0">
                <a:solidFill>
                  <a:schemeClr val="tx1"/>
                </a:solidFill>
              </a:rPr>
              <a:t>неділю</a:t>
            </a:r>
            <a:r>
              <a:rPr lang="ru-RU" sz="2900" dirty="0" smtClean="0">
                <a:solidFill>
                  <a:schemeClr val="tx1"/>
                </a:solidFill>
              </a:rPr>
              <a:t>. </a:t>
            </a:r>
            <a:r>
              <a:rPr lang="ru-RU" sz="2900" dirty="0" err="1" smtClean="0">
                <a:solidFill>
                  <a:schemeClr val="tx1"/>
                </a:solidFill>
              </a:rPr>
              <a:t>Вранці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наречену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готували</a:t>
            </a:r>
            <a:r>
              <a:rPr lang="ru-RU" sz="2900" dirty="0" smtClean="0">
                <a:solidFill>
                  <a:schemeClr val="tx1"/>
                </a:solidFill>
              </a:rPr>
              <a:t> до </a:t>
            </a:r>
            <a:r>
              <a:rPr lang="ru-RU" sz="2900" dirty="0" err="1" smtClean="0">
                <a:solidFill>
                  <a:schemeClr val="tx1"/>
                </a:solidFill>
              </a:rPr>
              <a:t>шлюбу</a:t>
            </a:r>
            <a:r>
              <a:rPr lang="ru-RU" sz="2900" dirty="0" smtClean="0">
                <a:solidFill>
                  <a:schemeClr val="tx1"/>
                </a:solidFill>
              </a:rPr>
              <a:t>: </a:t>
            </a:r>
            <a:r>
              <a:rPr lang="ru-RU" sz="2900" dirty="0" err="1" smtClean="0">
                <a:solidFill>
                  <a:schemeClr val="tx1"/>
                </a:solidFill>
              </a:rPr>
              <a:t>розплітали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їй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кос,у</a:t>
            </a:r>
            <a:r>
              <a:rPr lang="ru-RU" sz="2900" dirty="0" smtClean="0">
                <a:solidFill>
                  <a:schemeClr val="tx1"/>
                </a:solidFill>
              </a:rPr>
              <a:t> дружки </a:t>
            </a:r>
            <a:r>
              <a:rPr lang="ru-RU" sz="2900" dirty="0" err="1" smtClean="0">
                <a:solidFill>
                  <a:schemeClr val="tx1"/>
                </a:solidFill>
              </a:rPr>
              <a:t>вплітали</a:t>
            </a:r>
            <a:r>
              <a:rPr lang="ru-RU" sz="2900" dirty="0" smtClean="0">
                <a:solidFill>
                  <a:schemeClr val="tx1"/>
                </a:solidFill>
              </a:rPr>
              <a:t> в косу </a:t>
            </a:r>
            <a:r>
              <a:rPr lang="ru-RU" sz="2900" dirty="0" err="1" smtClean="0">
                <a:solidFill>
                  <a:schemeClr val="tx1"/>
                </a:solidFill>
              </a:rPr>
              <a:t>стрічки</a:t>
            </a:r>
            <a:r>
              <a:rPr lang="ru-RU" sz="2900" dirty="0" smtClean="0">
                <a:solidFill>
                  <a:schemeClr val="tx1"/>
                </a:solidFill>
              </a:rPr>
              <a:t> та </a:t>
            </a:r>
            <a:r>
              <a:rPr lang="ru-RU" sz="2900" dirty="0" err="1" smtClean="0">
                <a:solidFill>
                  <a:schemeClr val="tx1"/>
                </a:solidFill>
              </a:rPr>
              <a:t>монети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вкладали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часник</a:t>
            </a:r>
            <a:r>
              <a:rPr lang="ru-RU" sz="2900" dirty="0" smtClean="0">
                <a:solidFill>
                  <a:schemeClr val="tx1"/>
                </a:solidFill>
              </a:rPr>
              <a:t> (як </a:t>
            </a:r>
            <a:r>
              <a:rPr lang="ru-RU" sz="2900" dirty="0" err="1" smtClean="0">
                <a:solidFill>
                  <a:schemeClr val="tx1"/>
                </a:solidFill>
              </a:rPr>
              <a:t>оберіг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від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напасті</a:t>
            </a:r>
            <a:r>
              <a:rPr lang="ru-RU" sz="2900" dirty="0" smtClean="0">
                <a:solidFill>
                  <a:schemeClr val="tx1"/>
                </a:solidFill>
              </a:rPr>
              <a:t>), </a:t>
            </a:r>
            <a:r>
              <a:rPr lang="ru-RU" sz="2900" dirty="0" err="1" smtClean="0">
                <a:solidFill>
                  <a:schemeClr val="tx1"/>
                </a:solidFill>
              </a:rPr>
              <a:t>одягали</a:t>
            </a:r>
            <a:r>
              <a:rPr lang="ru-RU" sz="2900" dirty="0" smtClean="0">
                <a:solidFill>
                  <a:schemeClr val="tx1"/>
                </a:solidFill>
              </a:rPr>
              <a:t> на </a:t>
            </a:r>
            <a:r>
              <a:rPr lang="ru-RU" sz="2900" dirty="0" err="1" smtClean="0">
                <a:solidFill>
                  <a:schemeClr val="tx1"/>
                </a:solidFill>
              </a:rPr>
              <a:t>наречену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вінок</a:t>
            </a:r>
            <a:r>
              <a:rPr lang="ru-RU" sz="2900" dirty="0" smtClean="0">
                <a:solidFill>
                  <a:schemeClr val="tx1"/>
                </a:solidFill>
              </a:rPr>
              <a:t>, фату (</a:t>
            </a:r>
            <a:r>
              <a:rPr lang="ru-RU" sz="2900" dirty="0" err="1" smtClean="0">
                <a:solidFill>
                  <a:schemeClr val="tx1"/>
                </a:solidFill>
              </a:rPr>
              <a:t>вельйок</a:t>
            </a:r>
            <a:r>
              <a:rPr lang="ru-RU" sz="2900" dirty="0" smtClean="0">
                <a:solidFill>
                  <a:schemeClr val="tx1"/>
                </a:solidFill>
              </a:rPr>
              <a:t>) та </a:t>
            </a:r>
            <a:r>
              <a:rPr lang="ru-RU" sz="2900" dirty="0" err="1" smtClean="0">
                <a:solidFill>
                  <a:schemeClr val="tx1"/>
                </a:solidFill>
              </a:rPr>
              <a:t>найкращий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одяг</a:t>
            </a:r>
            <a:r>
              <a:rPr lang="ru-RU" sz="2900" dirty="0" smtClean="0">
                <a:solidFill>
                  <a:schemeClr val="tx1"/>
                </a:solidFill>
              </a:rPr>
              <a:t>. </a:t>
            </a:r>
            <a:r>
              <a:rPr lang="ru-RU" sz="2900" dirty="0" err="1" smtClean="0">
                <a:solidFill>
                  <a:schemeClr val="tx1"/>
                </a:solidFill>
              </a:rPr>
              <a:t>Під</a:t>
            </a:r>
            <a:r>
              <a:rPr lang="ru-RU" sz="2900" dirty="0" smtClean="0">
                <a:solidFill>
                  <a:schemeClr val="tx1"/>
                </a:solidFill>
              </a:rPr>
              <a:t> час </a:t>
            </a:r>
            <a:r>
              <a:rPr lang="ru-RU" sz="2900" dirty="0" err="1" smtClean="0">
                <a:solidFill>
                  <a:schemeClr val="tx1"/>
                </a:solidFill>
              </a:rPr>
              <a:t>одягання</a:t>
            </a:r>
            <a:r>
              <a:rPr lang="ru-RU" sz="2900" dirty="0" smtClean="0">
                <a:solidFill>
                  <a:schemeClr val="tx1"/>
                </a:solidFill>
              </a:rPr>
              <a:t> дружки </a:t>
            </a:r>
            <a:r>
              <a:rPr lang="ru-RU" sz="2900" dirty="0" err="1" smtClean="0">
                <a:solidFill>
                  <a:schemeClr val="tx1"/>
                </a:solidFill>
              </a:rPr>
              <a:t>співали</a:t>
            </a:r>
            <a:r>
              <a:rPr lang="ru-RU" sz="2900" dirty="0" smtClean="0">
                <a:solidFill>
                  <a:schemeClr val="tx1"/>
                </a:solidFill>
              </a:rPr>
              <a:t> про красу </a:t>
            </a:r>
            <a:r>
              <a:rPr lang="ru-RU" sz="2900" dirty="0" err="1" smtClean="0">
                <a:solidFill>
                  <a:schemeClr val="tx1"/>
                </a:solidFill>
              </a:rPr>
              <a:t>нареченої</a:t>
            </a:r>
            <a:r>
              <a:rPr lang="ru-RU" sz="2900" dirty="0" smtClean="0">
                <a:solidFill>
                  <a:schemeClr val="tx1"/>
                </a:solidFill>
              </a:rPr>
              <a:t>, про </a:t>
            </a:r>
            <a:r>
              <a:rPr lang="ru-RU" sz="2900" dirty="0" err="1" smtClean="0">
                <a:solidFill>
                  <a:schemeClr val="tx1"/>
                </a:solidFill>
              </a:rPr>
              <a:t>її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майбутнє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щастя</a:t>
            </a:r>
            <a:r>
              <a:rPr lang="ru-RU" sz="2900" dirty="0" smtClean="0">
                <a:solidFill>
                  <a:schemeClr val="tx1"/>
                </a:solidFill>
              </a:rPr>
              <a:t>. Коли приходив </a:t>
            </a:r>
            <a:r>
              <a:rPr lang="ru-RU" sz="2900" dirty="0" err="1" smtClean="0">
                <a:solidFill>
                  <a:schemeClr val="tx1"/>
                </a:solidFill>
              </a:rPr>
              <a:t>молодий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наречені</a:t>
            </a:r>
            <a:r>
              <a:rPr lang="ru-RU" sz="2900" dirty="0" smtClean="0">
                <a:solidFill>
                  <a:schemeClr val="tx1"/>
                </a:solidFill>
              </a:rPr>
              <a:t> ставали на рушник, </a:t>
            </a:r>
            <a:r>
              <a:rPr lang="ru-RU" sz="2900" dirty="0" err="1" smtClean="0">
                <a:solidFill>
                  <a:schemeClr val="tx1"/>
                </a:solidFill>
              </a:rPr>
              <a:t>щоб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життя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було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довгим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і</a:t>
            </a:r>
            <a:r>
              <a:rPr lang="ru-RU" sz="2900" dirty="0" smtClean="0">
                <a:solidFill>
                  <a:schemeClr val="tx1"/>
                </a:solidFill>
              </a:rPr>
              <a:t> гладеньким, </a:t>
            </a:r>
            <a:r>
              <a:rPr lang="ru-RU" sz="2900" dirty="0" err="1" smtClean="0">
                <a:solidFill>
                  <a:schemeClr val="tx1"/>
                </a:solidFill>
              </a:rPr>
              <a:t>і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їх</a:t>
            </a:r>
            <a:r>
              <a:rPr lang="ru-RU" sz="2900" dirty="0" smtClean="0">
                <a:solidFill>
                  <a:schemeClr val="tx1"/>
                </a:solidFill>
              </a:rPr>
              <a:t> благословляли батьки. Батьки </a:t>
            </a:r>
            <a:r>
              <a:rPr lang="ru-RU" sz="2900" dirty="0" err="1" smtClean="0">
                <a:solidFill>
                  <a:schemeClr val="tx1"/>
                </a:solidFill>
              </a:rPr>
              <a:t>тричі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хрестили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шлюбну</a:t>
            </a:r>
            <a:r>
              <a:rPr lang="ru-RU" sz="2900" dirty="0" smtClean="0">
                <a:solidFill>
                  <a:schemeClr val="tx1"/>
                </a:solidFill>
              </a:rPr>
              <a:t> пару </a:t>
            </a:r>
            <a:r>
              <a:rPr lang="ru-RU" sz="2900" dirty="0" err="1" smtClean="0">
                <a:solidFill>
                  <a:schemeClr val="tx1"/>
                </a:solidFill>
              </a:rPr>
              <a:t>іконами</a:t>
            </a:r>
            <a:r>
              <a:rPr lang="ru-RU" sz="2900" dirty="0" smtClean="0">
                <a:solidFill>
                  <a:schemeClr val="tx1"/>
                </a:solidFill>
              </a:rPr>
              <a:t> та </a:t>
            </a:r>
            <a:r>
              <a:rPr lang="ru-RU" sz="2900" dirty="0" err="1" smtClean="0">
                <a:solidFill>
                  <a:schemeClr val="tx1"/>
                </a:solidFill>
              </a:rPr>
              <a:t>приговорювали</a:t>
            </a:r>
            <a:r>
              <a:rPr lang="ru-RU" sz="2900" dirty="0" smtClean="0">
                <a:solidFill>
                  <a:schemeClr val="tx1"/>
                </a:solidFill>
              </a:rPr>
              <a:t>: «Бог </a:t>
            </a:r>
            <a:r>
              <a:rPr lang="ru-RU" sz="2900" dirty="0" err="1" smtClean="0">
                <a:solidFill>
                  <a:schemeClr val="tx1"/>
                </a:solidFill>
              </a:rPr>
              <a:t>благословляє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і</a:t>
            </a:r>
            <a:r>
              <a:rPr lang="ru-RU" sz="2900" dirty="0" smtClean="0">
                <a:solidFill>
                  <a:schemeClr val="tx1"/>
                </a:solidFill>
              </a:rPr>
              <a:t> я благословляю на </a:t>
            </a:r>
            <a:r>
              <a:rPr lang="ru-RU" sz="2900" dirty="0" err="1" smtClean="0">
                <a:solidFill>
                  <a:schemeClr val="tx1"/>
                </a:solidFill>
              </a:rPr>
              <a:t>щастя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на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здоров'я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на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довгі</a:t>
            </a:r>
            <a:r>
              <a:rPr lang="ru-RU" sz="2900" dirty="0" smtClean="0">
                <a:solidFill>
                  <a:schemeClr val="tx1"/>
                </a:solidFill>
              </a:rPr>
              <a:t> роки».</a:t>
            </a:r>
            <a:br>
              <a:rPr lang="ru-RU" sz="2900" dirty="0" smtClean="0">
                <a:solidFill>
                  <a:schemeClr val="tx1"/>
                </a:solidFill>
              </a:rPr>
            </a:br>
            <a:r>
              <a:rPr lang="ru-RU" sz="2900" dirty="0" smtClean="0">
                <a:solidFill>
                  <a:schemeClr val="tx1"/>
                </a:solidFill>
              </a:rPr>
              <a:t/>
            </a:r>
            <a:br>
              <a:rPr lang="ru-RU" sz="2900" dirty="0" smtClean="0">
                <a:solidFill>
                  <a:schemeClr val="tx1"/>
                </a:solidFill>
              </a:rPr>
            </a:br>
            <a:r>
              <a:rPr lang="ru-RU" sz="2900" dirty="0" err="1" smtClean="0">
                <a:solidFill>
                  <a:schemeClr val="tx1"/>
                </a:solidFill>
              </a:rPr>
              <a:t>Отримавши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батьківське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благословення</a:t>
            </a:r>
            <a:r>
              <a:rPr lang="ru-RU" sz="2900" dirty="0" smtClean="0">
                <a:solidFill>
                  <a:schemeClr val="tx1"/>
                </a:solidFill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</a:rPr>
              <a:t>наречені</a:t>
            </a:r>
            <a:r>
              <a:rPr lang="ru-RU" sz="2900" dirty="0" smtClean="0">
                <a:solidFill>
                  <a:schemeClr val="tx1"/>
                </a:solidFill>
              </a:rPr>
              <a:t> в </a:t>
            </a:r>
            <a:r>
              <a:rPr lang="ru-RU" sz="2900" dirty="0" err="1" smtClean="0">
                <a:solidFill>
                  <a:schemeClr val="tx1"/>
                </a:solidFill>
              </a:rPr>
              <a:t>голові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шлюбної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процесії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йшли</a:t>
            </a:r>
            <a:r>
              <a:rPr lang="ru-RU" sz="2900" dirty="0" smtClean="0">
                <a:solidFill>
                  <a:schemeClr val="tx1"/>
                </a:solidFill>
              </a:rPr>
              <a:t> до церкви </a:t>
            </a:r>
            <a:r>
              <a:rPr lang="ru-RU" sz="2900" dirty="0" err="1" smtClean="0">
                <a:solidFill>
                  <a:schemeClr val="tx1"/>
                </a:solidFill>
              </a:rPr>
              <a:t>вінчатися</a:t>
            </a:r>
            <a:r>
              <a:rPr lang="ru-RU" sz="2900" dirty="0" smtClean="0">
                <a:solidFill>
                  <a:schemeClr val="tx1"/>
                </a:solidFill>
              </a:rPr>
              <a:t>. </a:t>
            </a:r>
            <a:r>
              <a:rPr lang="ru-RU" sz="2900" dirty="0" err="1" smtClean="0">
                <a:solidFill>
                  <a:schemeClr val="tx1"/>
                </a:solidFill>
              </a:rPr>
              <a:t>Усю</a:t>
            </a:r>
            <a:r>
              <a:rPr lang="ru-RU" sz="2900" dirty="0" smtClean="0">
                <a:solidFill>
                  <a:schemeClr val="tx1"/>
                </a:solidFill>
              </a:rPr>
              <a:t> дорогу челядь (</a:t>
            </a:r>
            <a:r>
              <a:rPr lang="ru-RU" sz="2900" dirty="0" err="1" smtClean="0">
                <a:solidFill>
                  <a:schemeClr val="tx1"/>
                </a:solidFill>
              </a:rPr>
              <a:t>гості</a:t>
            </a:r>
            <a:r>
              <a:rPr lang="ru-RU" sz="2900" dirty="0" smtClean="0">
                <a:solidFill>
                  <a:schemeClr val="tx1"/>
                </a:solidFill>
              </a:rPr>
              <a:t>) </a:t>
            </a:r>
            <a:r>
              <a:rPr lang="ru-RU" sz="2900" dirty="0" err="1" smtClean="0">
                <a:solidFill>
                  <a:schemeClr val="tx1"/>
                </a:solidFill>
              </a:rPr>
              <a:t>співали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пісень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  <a:br>
              <a:rPr lang="ru-RU" sz="2900" dirty="0" smtClean="0">
                <a:solidFill>
                  <a:schemeClr val="tx1"/>
                </a:solidFill>
              </a:rPr>
            </a:br>
            <a:r>
              <a:rPr lang="ru-RU" sz="2900" dirty="0" smtClean="0">
                <a:solidFill>
                  <a:schemeClr val="tx1"/>
                </a:solidFill>
              </a:rPr>
              <a:t/>
            </a:r>
            <a:br>
              <a:rPr lang="ru-RU" sz="2900" dirty="0" smtClean="0">
                <a:solidFill>
                  <a:schemeClr val="tx1"/>
                </a:solidFill>
              </a:rPr>
            </a:br>
            <a:r>
              <a:rPr lang="ru-RU" sz="2900" dirty="0" smtClean="0">
                <a:solidFill>
                  <a:schemeClr val="tx1"/>
                </a:solidFill>
              </a:rPr>
              <a:t>.</a:t>
            </a:r>
            <a:endParaRPr lang="ru-RU" sz="29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mages (6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5072074"/>
            <a:ext cx="2571768" cy="1785926"/>
          </a:xfrm>
          <a:prstGeom prst="rect">
            <a:avLst/>
          </a:prstGeom>
        </p:spPr>
      </p:pic>
      <p:pic>
        <p:nvPicPr>
          <p:cNvPr id="7" name="Рисунок 6" descr="1301318900_orna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72206"/>
            <a:ext cx="1928794" cy="785794"/>
          </a:xfrm>
          <a:prstGeom prst="rect">
            <a:avLst/>
          </a:prstGeom>
        </p:spPr>
      </p:pic>
      <p:pic>
        <p:nvPicPr>
          <p:cNvPr id="8" name="Рисунок 7" descr="1301318900_orna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6072206"/>
            <a:ext cx="2357422" cy="785794"/>
          </a:xfrm>
          <a:prstGeom prst="rect">
            <a:avLst/>
          </a:prstGeom>
        </p:spPr>
      </p:pic>
      <p:pic>
        <p:nvPicPr>
          <p:cNvPr id="9" name="Рисунок 8" descr="images (6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62" y="5072073"/>
            <a:ext cx="2700338" cy="1785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покриття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 Обряд </a:t>
            </a:r>
            <a:r>
              <a:rPr lang="ru-RU" sz="2400" dirty="0" err="1" smtClean="0">
                <a:solidFill>
                  <a:schemeClr val="tx1"/>
                </a:solidFill>
              </a:rPr>
              <a:t>покриття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відбувався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понеділок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вранці</a:t>
            </a:r>
            <a:r>
              <a:rPr lang="ru-RU" sz="2400" dirty="0" smtClean="0">
                <a:solidFill>
                  <a:schemeClr val="tx1"/>
                </a:solidFill>
              </a:rPr>
              <a:t>. Дружки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піснями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знімали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чесної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молодої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вінок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стрічки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віддавали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їх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молодшій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сестрі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незаміжній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родичці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молодої</a:t>
            </a:r>
            <a:r>
              <a:rPr lang="ru-RU" sz="2400" dirty="0" smtClean="0">
                <a:solidFill>
                  <a:schemeClr val="tx1"/>
                </a:solidFill>
              </a:rPr>
              <a:t>. А </a:t>
            </a:r>
            <a:r>
              <a:rPr lang="ru-RU" sz="2400" dirty="0" err="1" smtClean="0">
                <a:solidFill>
                  <a:schemeClr val="tx1"/>
                </a:solidFill>
              </a:rPr>
              <a:t>жінки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одягали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молоду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очіпок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пов'язували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зверху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хусткою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s13.radikal.ru/i186/1203/d0/de06f1f5a6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286256"/>
            <a:ext cx="44958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9144000" cy="71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перезва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 err="1" smtClean="0">
                <a:solidFill>
                  <a:schemeClr val="tx1"/>
                </a:solidFill>
              </a:rPr>
              <a:t>Після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покриття</a:t>
            </a:r>
            <a:r>
              <a:rPr lang="ru-RU" sz="2400" dirty="0" smtClean="0">
                <a:solidFill>
                  <a:schemeClr val="tx1"/>
                </a:solidFill>
              </a:rPr>
              <a:t> весь </a:t>
            </a:r>
            <a:r>
              <a:rPr lang="ru-RU" sz="2400" dirty="0" err="1" smtClean="0">
                <a:solidFill>
                  <a:schemeClr val="tx1"/>
                </a:solidFill>
              </a:rPr>
              <a:t>рід</a:t>
            </a:r>
            <a:r>
              <a:rPr lang="ru-RU" sz="2400" dirty="0" smtClean="0">
                <a:solidFill>
                  <a:schemeClr val="tx1"/>
                </a:solidFill>
              </a:rPr>
              <a:t> молодого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короваєм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прямував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нових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сватів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Після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частування</a:t>
            </a:r>
            <a:r>
              <a:rPr lang="ru-RU" sz="2400" dirty="0" smtClean="0">
                <a:solidFill>
                  <a:schemeClr val="tx1"/>
                </a:solidFill>
              </a:rPr>
              <a:t> дружки </a:t>
            </a:r>
            <a:r>
              <a:rPr lang="ru-RU" sz="2400" dirty="0" err="1" smtClean="0">
                <a:solidFill>
                  <a:schemeClr val="tx1"/>
                </a:solidFill>
              </a:rPr>
              <a:t>всіх</a:t>
            </a:r>
            <a:r>
              <a:rPr lang="ru-RU" sz="2400" dirty="0" smtClean="0">
                <a:solidFill>
                  <a:schemeClr val="tx1"/>
                </a:solidFill>
              </a:rPr>
              <a:t> гостей </a:t>
            </a:r>
            <a:r>
              <a:rPr lang="ru-RU" sz="2400" dirty="0" err="1" smtClean="0">
                <a:solidFill>
                  <a:schemeClr val="tx1"/>
                </a:solidFill>
              </a:rPr>
              <a:t>пригощали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короваєм</a:t>
            </a:r>
            <a:r>
              <a:rPr lang="ru-RU" sz="2400" dirty="0" smtClean="0">
                <a:solidFill>
                  <a:schemeClr val="tx1"/>
                </a:solidFill>
              </a:rPr>
              <a:t>, а </a:t>
            </a:r>
            <a:r>
              <a:rPr lang="ru-RU" sz="2400" dirty="0" err="1" smtClean="0">
                <a:solidFill>
                  <a:schemeClr val="tx1"/>
                </a:solidFill>
              </a:rPr>
              <a:t>після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танців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усі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розходилися</a:t>
            </a:r>
            <a:r>
              <a:rPr lang="ru-RU" sz="2400" dirty="0" smtClean="0">
                <a:solidFill>
                  <a:schemeClr val="tx1"/>
                </a:solidFill>
              </a:rPr>
              <a:t>. На </a:t>
            </a:r>
            <a:r>
              <a:rPr lang="ru-RU" sz="2400" dirty="0" err="1" smtClean="0">
                <a:solidFill>
                  <a:schemeClr val="tx1"/>
                </a:solidFill>
              </a:rPr>
              <a:t>цьому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весілля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закінчувалося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ages (6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071942"/>
            <a:ext cx="2786082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err="1" smtClean="0">
                <a:solidFill>
                  <a:srgbClr val="FF0000"/>
                </a:solidFill>
                <a:latin typeface="Arial Black" pitchFamily="34" charset="0"/>
              </a:rPr>
              <a:t>Весілля-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solidFill>
                  <a:schemeClr val="tx1"/>
                </a:solidFill>
                <a:cs typeface="FrankRuehl" pitchFamily="34" charset="-79"/>
              </a:rPr>
              <a:t>комплекс обрядів </a:t>
            </a:r>
            <a:r>
              <a:rPr lang="uk-UA" sz="2400" dirty="0" err="1" smtClean="0">
                <a:solidFill>
                  <a:schemeClr val="tx1"/>
                </a:solidFill>
                <a:cs typeface="FrankRuehl" pitchFamily="34" charset="-79"/>
              </a:rPr>
              <a:t>пов</a:t>
            </a:r>
            <a:r>
              <a:rPr lang="en-US" sz="2400" dirty="0" smtClean="0">
                <a:solidFill>
                  <a:schemeClr val="tx1"/>
                </a:solidFill>
                <a:cs typeface="FrankRuehl" pitchFamily="34" charset="-79"/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  <a:cs typeface="FrankRuehl" pitchFamily="34" charset="-79"/>
              </a:rPr>
              <a:t>язаних</a:t>
            </a:r>
            <a:r>
              <a:rPr lang="uk-UA" sz="2400" dirty="0" smtClean="0">
                <a:solidFill>
                  <a:schemeClr val="tx1"/>
                </a:solidFill>
                <a:cs typeface="FrankRuehl" pitchFamily="34" charset="-79"/>
              </a:rPr>
              <a:t> з укладенням шлюбу.</a:t>
            </a:r>
          </a:p>
          <a:p>
            <a:pPr algn="ctr">
              <a:buNone/>
            </a:pPr>
            <a:endParaRPr lang="uk-UA" sz="2400" dirty="0" smtClean="0">
              <a:solidFill>
                <a:schemeClr val="tx1"/>
              </a:solidFill>
              <a:cs typeface="FrankRuehl" pitchFamily="34" charset="-79"/>
            </a:endParaRPr>
          </a:p>
          <a:p>
            <a:pPr algn="ctr">
              <a:buNone/>
            </a:pPr>
            <a:endParaRPr lang="uk-UA" sz="2400" dirty="0" smtClean="0">
              <a:solidFill>
                <a:schemeClr val="tx1"/>
              </a:solidFill>
              <a:cs typeface="FrankRuehl" pitchFamily="34" charset="-79"/>
            </a:endParaRPr>
          </a:p>
          <a:p>
            <a:pPr algn="ctr">
              <a:buNone/>
            </a:pPr>
            <a:r>
              <a:rPr lang="uk-UA" sz="2400" dirty="0" smtClean="0">
                <a:solidFill>
                  <a:schemeClr val="tx1"/>
                </a:solidFill>
                <a:cs typeface="FrankRuehl" pitchFamily="34" charset="-79"/>
              </a:rPr>
              <a:t>У весільних обрядах відбилися мораль і світогляд,</a:t>
            </a:r>
          </a:p>
          <a:p>
            <a:pPr algn="ctr">
              <a:buNone/>
            </a:pPr>
            <a:r>
              <a:rPr lang="uk-UA" sz="2400" dirty="0" smtClean="0">
                <a:solidFill>
                  <a:schemeClr val="tx1"/>
                </a:solidFill>
                <a:cs typeface="FrankRuehl" pitchFamily="34" charset="-79"/>
              </a:rPr>
              <a:t>родинні та суспільні стосунки українського народу,</a:t>
            </a:r>
          </a:p>
          <a:p>
            <a:pPr algn="ctr">
              <a:buNone/>
            </a:pPr>
            <a:r>
              <a:rPr lang="uk-UA" sz="2400" dirty="0" smtClean="0">
                <a:solidFill>
                  <a:schemeClr val="tx1"/>
                </a:solidFill>
                <a:cs typeface="FrankRuehl" pitchFamily="34" charset="-79"/>
              </a:rPr>
              <a:t>його поетичні уявлення та артистичні здібності</a:t>
            </a:r>
            <a:r>
              <a:rPr lang="uk-UA" sz="2400" dirty="0" smtClean="0">
                <a:solidFill>
                  <a:schemeClr val="tx1"/>
                </a:solidFill>
                <a:latin typeface="+mj-lt"/>
                <a:cs typeface="FrankRuehl" pitchFamily="34" charset="-79"/>
              </a:rPr>
              <a:t>.</a:t>
            </a:r>
            <a:endParaRPr lang="ru-RU" sz="2400" dirty="0">
              <a:solidFill>
                <a:schemeClr val="tx1"/>
              </a:solidFill>
              <a:latin typeface="+mj-lt"/>
              <a:cs typeface="FrankRuehl" pitchFamily="34" charset="-79"/>
            </a:endParaRPr>
          </a:p>
        </p:txBody>
      </p:sp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357290" y="357166"/>
            <a:ext cx="650085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chemeClr val="tx1"/>
                </a:solidFill>
                <a:latin typeface="Arial Black" pitchFamily="34" charset="0"/>
              </a:rPr>
              <a:t>Етапи весілля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2214554"/>
            <a:ext cx="2310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заручини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221455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оглядини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57950" y="2214554"/>
            <a:ext cx="240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сватання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0034" y="3286124"/>
            <a:ext cx="2604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запросини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71868" y="328612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коровай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29388" y="3286124"/>
            <a:ext cx="1622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гільце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5720" y="4214818"/>
            <a:ext cx="2796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/>
              <a:t>д</a:t>
            </a:r>
            <a:r>
              <a:rPr lang="uk-UA" sz="3600" b="1" dirty="0" smtClean="0"/>
              <a:t>івич-вечір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71868" y="421481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весілля</a:t>
            </a:r>
            <a:endParaRPr lang="ru-RU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29388" y="4214818"/>
            <a:ext cx="1841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комора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071670" y="5072074"/>
            <a:ext cx="2263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покриття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43504" y="5072074"/>
            <a:ext cx="202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перезва</a:t>
            </a:r>
            <a:endParaRPr lang="ru-RU" sz="3600" b="1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2928926" y="2500306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5786446" y="250030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3000364" y="357187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flipV="1">
            <a:off x="5786446" y="3571876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000364" y="450057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5786446" y="4500570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flipV="1">
            <a:off x="4286248" y="5357826"/>
            <a:ext cx="857256" cy="21431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Заручини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>
                <a:solidFill>
                  <a:schemeClr val="tx1"/>
                </a:solidFill>
              </a:rPr>
              <a:t>Заручини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відбувалися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задовго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сватання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Іноді</a:t>
            </a:r>
            <a:r>
              <a:rPr lang="ru-RU" sz="2400" dirty="0" smtClean="0">
                <a:solidFill>
                  <a:schemeClr val="tx1"/>
                </a:solidFill>
              </a:rPr>
              <a:t> батьки </a:t>
            </a:r>
            <a:r>
              <a:rPr lang="ru-RU" sz="2400" dirty="0" err="1" smtClean="0">
                <a:solidFill>
                  <a:schemeClr val="tx1"/>
                </a:solidFill>
              </a:rPr>
              <a:t>самі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домовлялися</a:t>
            </a:r>
            <a:r>
              <a:rPr lang="ru-RU" sz="2400" dirty="0" smtClean="0">
                <a:solidFill>
                  <a:schemeClr val="tx1"/>
                </a:solidFill>
              </a:rPr>
              <a:t> про </a:t>
            </a:r>
            <a:r>
              <a:rPr lang="ru-RU" sz="2400" dirty="0" err="1" smtClean="0">
                <a:solidFill>
                  <a:schemeClr val="tx1"/>
                </a:solidFill>
              </a:rPr>
              <a:t>заручини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але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частіше</a:t>
            </a:r>
            <a:r>
              <a:rPr lang="ru-RU" sz="2400" dirty="0" smtClean="0">
                <a:solidFill>
                  <a:schemeClr val="tx1"/>
                </a:solidFill>
              </a:rPr>
              <a:t> парубок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дівчиною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домовлялися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самі</a:t>
            </a:r>
            <a:r>
              <a:rPr lang="ru-RU" sz="2400" dirty="0" smtClean="0">
                <a:solidFill>
                  <a:schemeClr val="tx1"/>
                </a:solidFill>
              </a:rPr>
              <a:t>, а </a:t>
            </a:r>
            <a:r>
              <a:rPr lang="ru-RU" sz="2400" dirty="0" err="1" smtClean="0">
                <a:solidFill>
                  <a:schemeClr val="tx1"/>
                </a:solidFill>
              </a:rPr>
              <a:t>потім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сповіщали</a:t>
            </a:r>
            <a:r>
              <a:rPr lang="ru-RU" sz="2400" dirty="0" smtClean="0">
                <a:solidFill>
                  <a:schemeClr val="tx1"/>
                </a:solidFill>
              </a:rPr>
              <a:t> про </a:t>
            </a:r>
            <a:r>
              <a:rPr lang="ru-RU" sz="2400" dirty="0" err="1" smtClean="0">
                <a:solidFill>
                  <a:schemeClr val="tx1"/>
                </a:solidFill>
              </a:rPr>
              <a:t>це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батьків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Хлопець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рідним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дядьком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батьком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поважною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селі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людиною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якщо</a:t>
            </a:r>
            <a:r>
              <a:rPr lang="ru-RU" sz="2400" dirty="0" smtClean="0">
                <a:solidFill>
                  <a:schemeClr val="tx1"/>
                </a:solidFill>
              </a:rPr>
              <a:t> дядька нема) </a:t>
            </a:r>
            <a:r>
              <a:rPr lang="ru-RU" sz="2400" dirty="0" err="1" smtClean="0">
                <a:solidFill>
                  <a:schemeClr val="tx1"/>
                </a:solidFill>
              </a:rPr>
              <a:t>йшов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батьків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дівчини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домовлятися</a:t>
            </a:r>
            <a:r>
              <a:rPr lang="ru-RU" sz="2400" dirty="0" smtClean="0">
                <a:solidFill>
                  <a:schemeClr val="tx1"/>
                </a:solidFill>
              </a:rPr>
              <a:t> про час </a:t>
            </a:r>
            <a:r>
              <a:rPr lang="ru-RU" sz="2400" dirty="0" err="1" smtClean="0">
                <a:solidFill>
                  <a:schemeClr val="tx1"/>
                </a:solidFill>
              </a:rPr>
              <a:t>сватання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8" descr="http://s019.radikal.ru/i625/1203/35/7e134e9e11c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643446"/>
            <a:ext cx="3714776" cy="15001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143644"/>
            <a:ext cx="9144000" cy="71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Оглядини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>
                <a:solidFill>
                  <a:schemeClr val="tx1"/>
                </a:solidFill>
              </a:rPr>
              <a:t>Якщо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хлопець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був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іншого</a:t>
            </a:r>
            <a:r>
              <a:rPr lang="ru-RU" sz="2400" dirty="0" smtClean="0">
                <a:solidFill>
                  <a:schemeClr val="tx1"/>
                </a:solidFill>
              </a:rPr>
              <a:t> села, </a:t>
            </a:r>
            <a:r>
              <a:rPr lang="ru-RU" sz="2400" dirty="0" err="1" smtClean="0">
                <a:solidFill>
                  <a:schemeClr val="tx1"/>
                </a:solidFill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</a:rPr>
              <a:t> батьки </a:t>
            </a:r>
            <a:r>
              <a:rPr lang="ru-RU" sz="2400" dirty="0" err="1" smtClean="0">
                <a:solidFill>
                  <a:schemeClr val="tx1"/>
                </a:solidFill>
              </a:rPr>
              <a:t>мали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поїхати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оглядини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тобто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подивитися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господарство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статки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майбутньої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невістки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познайомитися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її</a:t>
            </a:r>
            <a:r>
              <a:rPr lang="ru-RU" sz="2400" dirty="0" smtClean="0">
                <a:solidFill>
                  <a:schemeClr val="tx1"/>
                </a:solidFill>
              </a:rPr>
              <a:t> батьками. На </a:t>
            </a:r>
            <a:r>
              <a:rPr lang="ru-RU" sz="2400" dirty="0" err="1" smtClean="0">
                <a:solidFill>
                  <a:schemeClr val="tx1"/>
                </a:solidFill>
              </a:rPr>
              <a:t>оглядинах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дівчина</a:t>
            </a:r>
            <a:r>
              <a:rPr lang="ru-RU" sz="2400" dirty="0" smtClean="0">
                <a:solidFill>
                  <a:schemeClr val="tx1"/>
                </a:solidFill>
              </a:rPr>
              <a:t> мала </a:t>
            </a:r>
            <a:r>
              <a:rPr lang="ru-RU" sz="2400" dirty="0" err="1" smtClean="0">
                <a:solidFill>
                  <a:schemeClr val="tx1"/>
                </a:solidFill>
              </a:rPr>
              <a:t>показати</a:t>
            </a:r>
            <a:r>
              <a:rPr lang="ru-RU" sz="2400" dirty="0" smtClean="0">
                <a:solidFill>
                  <a:schemeClr val="tx1"/>
                </a:solidFill>
              </a:rPr>
              <a:t> себе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найкращого</a:t>
            </a:r>
            <a:r>
              <a:rPr lang="ru-RU" sz="2400" dirty="0" smtClean="0">
                <a:solidFill>
                  <a:schemeClr val="tx1"/>
                </a:solidFill>
              </a:rPr>
              <a:t> боку, добре </a:t>
            </a:r>
            <a:r>
              <a:rPr lang="ru-RU" sz="2400" dirty="0" err="1" smtClean="0">
                <a:solidFill>
                  <a:schemeClr val="tx1"/>
                </a:solidFill>
              </a:rPr>
              <a:t>привітавши</a:t>
            </a:r>
            <a:r>
              <a:rPr lang="ru-RU" sz="2400" dirty="0" smtClean="0">
                <a:solidFill>
                  <a:schemeClr val="tx1"/>
                </a:solidFill>
              </a:rPr>
              <a:t> гостей, довести, </a:t>
            </a:r>
            <a:r>
              <a:rPr 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sz="2400" dirty="0" smtClean="0">
                <a:solidFill>
                  <a:schemeClr val="tx1"/>
                </a:solidFill>
              </a:rPr>
              <a:t> вона буде гарною </a:t>
            </a:r>
            <a:r>
              <a:rPr lang="ru-RU" sz="2400" dirty="0" err="1" smtClean="0">
                <a:solidFill>
                  <a:schemeClr val="tx1"/>
                </a:solidFill>
              </a:rPr>
              <a:t>господинею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shkola.ostriv.in.ua/images/publications/4/5375/131532808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86256"/>
            <a:ext cx="3786194" cy="18573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               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Сватання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Обряд </a:t>
            </a:r>
            <a:r>
              <a:rPr lang="ru-RU" sz="2400" dirty="0" err="1" smtClean="0">
                <a:solidFill>
                  <a:schemeClr val="tx1"/>
                </a:solidFill>
              </a:rPr>
              <a:t>сватання</a:t>
            </a:r>
            <a:r>
              <a:rPr lang="ru-RU" sz="2400" dirty="0" smtClean="0">
                <a:solidFill>
                  <a:schemeClr val="tx1"/>
                </a:solidFill>
              </a:rPr>
              <a:t> проходив таким чином: </a:t>
            </a:r>
            <a:r>
              <a:rPr lang="ru-RU" sz="2400" dirty="0" err="1" smtClean="0">
                <a:solidFill>
                  <a:schemeClr val="tx1"/>
                </a:solidFill>
              </a:rPr>
              <a:t>хлопець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домовлявся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найбільш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поважними</a:t>
            </a:r>
            <a:r>
              <a:rPr lang="ru-RU" sz="2400" dirty="0" smtClean="0">
                <a:solidFill>
                  <a:schemeClr val="tx1"/>
                </a:solidFill>
              </a:rPr>
              <a:t> людьми у </a:t>
            </a:r>
            <a:r>
              <a:rPr lang="ru-RU" sz="2400" dirty="0" err="1" smtClean="0">
                <a:solidFill>
                  <a:schemeClr val="tx1"/>
                </a:solidFill>
              </a:rPr>
              <a:t>селі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щоб</a:t>
            </a:r>
            <a:r>
              <a:rPr lang="ru-RU" sz="2400" dirty="0" smtClean="0">
                <a:solidFill>
                  <a:schemeClr val="tx1"/>
                </a:solidFill>
              </a:rPr>
              <a:t> вони </a:t>
            </a:r>
            <a:r>
              <a:rPr lang="ru-RU" sz="2400" dirty="0" err="1" smtClean="0">
                <a:solidFill>
                  <a:schemeClr val="tx1"/>
                </a:solidFill>
              </a:rPr>
              <a:t>були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його</a:t>
            </a:r>
            <a:r>
              <a:rPr lang="ru-RU" sz="2400" dirty="0" smtClean="0">
                <a:solidFill>
                  <a:schemeClr val="tx1"/>
                </a:solidFill>
              </a:rPr>
              <a:t> сватами,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ними </a:t>
            </a:r>
            <a:r>
              <a:rPr lang="ru-RU" sz="2400" dirty="0" err="1" smtClean="0">
                <a:solidFill>
                  <a:schemeClr val="tx1"/>
                </a:solidFill>
              </a:rPr>
              <a:t>йшов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хати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дівчини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Свати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тричі</a:t>
            </a:r>
            <a:r>
              <a:rPr lang="ru-RU" sz="2400" dirty="0" smtClean="0">
                <a:solidFill>
                  <a:schemeClr val="tx1"/>
                </a:solidFill>
              </a:rPr>
              <a:t> стукали у </a:t>
            </a:r>
            <a:r>
              <a:rPr lang="ru-RU" sz="2400" dirty="0" err="1" smtClean="0">
                <a:solidFill>
                  <a:schemeClr val="tx1"/>
                </a:solidFill>
              </a:rPr>
              <a:t>двері</a:t>
            </a:r>
            <a:r>
              <a:rPr lang="ru-RU" sz="2400" dirty="0" smtClean="0">
                <a:solidFill>
                  <a:schemeClr val="tx1"/>
                </a:solidFill>
              </a:rPr>
              <a:t>, заходили, а </a:t>
            </a:r>
            <a:r>
              <a:rPr lang="ru-RU" sz="2400" dirty="0" err="1" smtClean="0">
                <a:solidFill>
                  <a:schemeClr val="tx1"/>
                </a:solidFill>
              </a:rPr>
              <a:t>далі</a:t>
            </a:r>
            <a:r>
              <a:rPr lang="ru-RU" sz="2400" dirty="0" smtClean="0">
                <a:solidFill>
                  <a:schemeClr val="tx1"/>
                </a:solidFill>
              </a:rPr>
              <a:t> — </a:t>
            </a:r>
            <a:r>
              <a:rPr lang="ru-RU" sz="2400" dirty="0" err="1" smtClean="0">
                <a:solidFill>
                  <a:schemeClr val="tx1"/>
                </a:solidFill>
              </a:rPr>
              <a:t>згідно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обрядовим</a:t>
            </a:r>
            <a:r>
              <a:rPr lang="ru-RU" sz="2400" dirty="0" smtClean="0">
                <a:solidFill>
                  <a:schemeClr val="tx1"/>
                </a:solidFill>
              </a:rPr>
              <a:t> текстом — просили </a:t>
            </a:r>
            <a:r>
              <a:rPr lang="ru-RU" sz="2400" dirty="0" err="1" smtClean="0">
                <a:solidFill>
                  <a:schemeClr val="tx1"/>
                </a:solidFill>
              </a:rPr>
              <a:t>віддати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дівчину</a:t>
            </a:r>
            <a:r>
              <a:rPr lang="ru-RU" sz="2400" dirty="0" smtClean="0">
                <a:solidFill>
                  <a:schemeClr val="tx1"/>
                </a:solidFill>
              </a:rPr>
              <a:t> («</a:t>
            </a:r>
            <a:r>
              <a:rPr lang="ru-RU" sz="2400" dirty="0" err="1" smtClean="0">
                <a:solidFill>
                  <a:schemeClr val="tx1"/>
                </a:solidFill>
              </a:rPr>
              <a:t>куницю</a:t>
            </a:r>
            <a:r>
              <a:rPr lang="ru-RU" sz="2400" dirty="0" smtClean="0">
                <a:solidFill>
                  <a:schemeClr val="tx1"/>
                </a:solidFill>
              </a:rPr>
              <a:t> — красну </a:t>
            </a:r>
            <a:r>
              <a:rPr lang="ru-RU" sz="2400" dirty="0" err="1" smtClean="0">
                <a:solidFill>
                  <a:schemeClr val="tx1"/>
                </a:solidFill>
              </a:rPr>
              <a:t>дівицю</a:t>
            </a:r>
            <a:r>
              <a:rPr lang="ru-RU" sz="2400" dirty="0" smtClean="0">
                <a:solidFill>
                  <a:schemeClr val="tx1"/>
                </a:solidFill>
              </a:rPr>
              <a:t>») за </a:t>
            </a:r>
            <a:r>
              <a:rPr lang="ru-RU" sz="2400" dirty="0" err="1" smtClean="0">
                <a:solidFill>
                  <a:schemeClr val="tx1"/>
                </a:solidFill>
              </a:rPr>
              <a:t>свого</a:t>
            </a:r>
            <a:r>
              <a:rPr lang="ru-RU" sz="2400" dirty="0" smtClean="0">
                <a:solidFill>
                  <a:schemeClr val="tx1"/>
                </a:solidFill>
              </a:rPr>
              <a:t> «князя». </a:t>
            </a:r>
            <a:r>
              <a:rPr lang="ru-RU" sz="2400" dirty="0" err="1" smtClean="0">
                <a:solidFill>
                  <a:schemeClr val="tx1"/>
                </a:solidFill>
              </a:rPr>
              <a:t>Дівчина</a:t>
            </a:r>
            <a:r>
              <a:rPr lang="ru-RU" sz="2400" dirty="0" smtClean="0">
                <a:solidFill>
                  <a:schemeClr val="tx1"/>
                </a:solidFill>
              </a:rPr>
              <a:t> при </a:t>
            </a:r>
            <a:r>
              <a:rPr lang="ru-RU" sz="2400" dirty="0" err="1" smtClean="0">
                <a:solidFill>
                  <a:schemeClr val="tx1"/>
                </a:solidFill>
              </a:rPr>
              <a:t>цьому</a:t>
            </a:r>
            <a:r>
              <a:rPr lang="ru-RU" sz="2400" dirty="0" smtClean="0">
                <a:solidFill>
                  <a:schemeClr val="tx1"/>
                </a:solidFill>
              </a:rPr>
              <a:t> мала </a:t>
            </a:r>
            <a:r>
              <a:rPr lang="ru-RU" sz="2400" dirty="0" err="1" smtClean="0">
                <a:solidFill>
                  <a:schemeClr val="tx1"/>
                </a:solidFill>
              </a:rPr>
              <a:t>соромитися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Якщо</a:t>
            </a:r>
            <a:r>
              <a:rPr lang="ru-RU" sz="2400" dirty="0" smtClean="0">
                <a:solidFill>
                  <a:schemeClr val="tx1"/>
                </a:solidFill>
              </a:rPr>
              <a:t> батьки </a:t>
            </a:r>
            <a:r>
              <a:rPr lang="ru-RU" sz="2400" dirty="0" err="1" smtClean="0">
                <a:solidFill>
                  <a:schemeClr val="tx1"/>
                </a:solidFill>
              </a:rPr>
              <a:t>дівчини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заздалегідь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були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згодні</a:t>
            </a:r>
            <a:r>
              <a:rPr lang="ru-RU" sz="2400" dirty="0" smtClean="0">
                <a:solidFill>
                  <a:schemeClr val="tx1"/>
                </a:solidFill>
              </a:rPr>
              <a:t>, то вони </a:t>
            </a:r>
            <a:r>
              <a:rPr lang="ru-RU" sz="2400" dirty="0" err="1" smtClean="0">
                <a:solidFill>
                  <a:schemeClr val="tx1"/>
                </a:solidFill>
              </a:rPr>
              <a:t>обмінювалися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хлібом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зі</a:t>
            </a:r>
            <a:r>
              <a:rPr lang="ru-RU" sz="2400" dirty="0" smtClean="0">
                <a:solidFill>
                  <a:schemeClr val="tx1"/>
                </a:solidFill>
              </a:rPr>
              <a:t> сватами, </a:t>
            </a:r>
            <a:r>
              <a:rPr lang="ru-RU" sz="2400" dirty="0" err="1" smtClean="0">
                <a:solidFill>
                  <a:schemeClr val="tx1"/>
                </a:solidFill>
              </a:rPr>
              <a:t>пов'язували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їх</a:t>
            </a:r>
            <a:r>
              <a:rPr lang="ru-RU" sz="2400" dirty="0" smtClean="0">
                <a:solidFill>
                  <a:schemeClr val="tx1"/>
                </a:solidFill>
              </a:rPr>
              <a:t> рушниками, а молодого — </a:t>
            </a:r>
            <a:r>
              <a:rPr lang="ru-RU" sz="2400" dirty="0" err="1" smtClean="0">
                <a:solidFill>
                  <a:schemeClr val="tx1"/>
                </a:solidFill>
              </a:rPr>
              <a:t>хусткою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усіх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частували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6" descr="http://s019.radikal.ru/i629/1203/bd/2284131fb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0"/>
            <a:ext cx="3276600" cy="14287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Запросини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 </a:t>
            </a:r>
            <a:r>
              <a:rPr lang="ru-RU" sz="2400" dirty="0" smtClean="0">
                <a:solidFill>
                  <a:schemeClr val="tx1"/>
                </a:solidFill>
              </a:rPr>
              <a:t>Обряд </a:t>
            </a:r>
            <a:r>
              <a:rPr lang="ru-RU" sz="2400" dirty="0" err="1" smtClean="0">
                <a:solidFill>
                  <a:schemeClr val="tx1"/>
                </a:solidFill>
              </a:rPr>
              <a:t>запросин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полягав</a:t>
            </a:r>
            <a:r>
              <a:rPr lang="ru-RU" sz="2400" dirty="0" smtClean="0">
                <a:solidFill>
                  <a:schemeClr val="tx1"/>
                </a:solidFill>
              </a:rPr>
              <a:t> у тому, </a:t>
            </a:r>
            <a:r>
              <a:rPr 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sz="2400" dirty="0" smtClean="0">
                <a:solidFill>
                  <a:schemeClr val="tx1"/>
                </a:solidFill>
              </a:rPr>
              <a:t> наречена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дружками </a:t>
            </a:r>
            <a:r>
              <a:rPr lang="ru-RU" sz="2400" dirty="0" err="1" smtClean="0">
                <a:solidFill>
                  <a:schemeClr val="tx1"/>
                </a:solidFill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</a:rPr>
              <a:t> наречений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боярами ходили по селу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запрошували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родичів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друзів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весілля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Зайшовши</a:t>
            </a:r>
            <a:r>
              <a:rPr lang="ru-RU" sz="2400" dirty="0" smtClean="0">
                <a:solidFill>
                  <a:schemeClr val="tx1"/>
                </a:solidFill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</a:rPr>
              <a:t>хати</a:t>
            </a:r>
            <a:r>
              <a:rPr lang="ru-RU" sz="2400" dirty="0" smtClean="0">
                <a:solidFill>
                  <a:schemeClr val="tx1"/>
                </a:solidFill>
              </a:rPr>
              <a:t>, наречена </a:t>
            </a:r>
            <a:r>
              <a:rPr lang="ru-RU" sz="2400" dirty="0" err="1" smtClean="0">
                <a:solidFill>
                  <a:schemeClr val="tx1"/>
                </a:solidFill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</a:rPr>
              <a:t> наречений </a:t>
            </a:r>
            <a:r>
              <a:rPr lang="ru-RU" sz="2400" dirty="0" err="1" smtClean="0">
                <a:solidFill>
                  <a:schemeClr val="tx1"/>
                </a:solidFill>
              </a:rPr>
              <a:t>кланялися</a:t>
            </a:r>
            <a:r>
              <a:rPr lang="ru-RU" sz="2400" dirty="0" smtClean="0">
                <a:solidFill>
                  <a:schemeClr val="tx1"/>
                </a:solidFill>
              </a:rPr>
              <a:t> господарям, </a:t>
            </a:r>
            <a:r>
              <a:rPr lang="ru-RU" sz="2400" dirty="0" err="1" smtClean="0">
                <a:solidFill>
                  <a:schemeClr val="tx1"/>
                </a:solidFill>
              </a:rPr>
              <a:t>цілували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їм</a:t>
            </a:r>
            <a:r>
              <a:rPr lang="ru-RU" sz="2400" dirty="0" smtClean="0">
                <a:solidFill>
                  <a:schemeClr val="tx1"/>
                </a:solidFill>
              </a:rPr>
              <a:t> руки </a:t>
            </a:r>
            <a:r>
              <a:rPr lang="ru-RU" sz="2400" dirty="0" err="1" smtClean="0">
                <a:solidFill>
                  <a:schemeClr val="tx1"/>
                </a:solidFill>
              </a:rPr>
              <a:t>зі</a:t>
            </a:r>
            <a:r>
              <a:rPr lang="ru-RU" sz="2400" dirty="0" smtClean="0">
                <a:solidFill>
                  <a:schemeClr val="tx1"/>
                </a:solidFill>
              </a:rPr>
              <a:t> словами: «Просили </a:t>
            </a:r>
            <a:r>
              <a:rPr lang="ru-RU" sz="2400" dirty="0" err="1" smtClean="0">
                <a:solidFill>
                  <a:schemeClr val="tx1"/>
                </a:solidFill>
              </a:rPr>
              <a:t>батько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просили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мати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я прошу на </a:t>
            </a:r>
            <a:r>
              <a:rPr lang="ru-RU" sz="2400" dirty="0" err="1" smtClean="0">
                <a:solidFill>
                  <a:schemeClr val="tx1"/>
                </a:solidFill>
              </a:rPr>
              <a:t>моє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весілля</a:t>
            </a:r>
            <a:r>
              <a:rPr lang="ru-RU" sz="2400" dirty="0" smtClean="0">
                <a:solidFill>
                  <a:schemeClr val="tx1"/>
                </a:solidFill>
              </a:rPr>
              <a:t>». </a:t>
            </a:r>
            <a:r>
              <a:rPr lang="ru-RU" sz="2400" dirty="0" err="1" smtClean="0">
                <a:solidFill>
                  <a:schemeClr val="tx1"/>
                </a:solidFill>
              </a:rPr>
              <a:t>Господарі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цілували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наречених</a:t>
            </a:r>
            <a:r>
              <a:rPr lang="ru-RU" sz="2400" dirty="0" smtClean="0">
                <a:solidFill>
                  <a:schemeClr val="tx1"/>
                </a:solidFill>
              </a:rPr>
              <a:t> у голову, </a:t>
            </a:r>
            <a:r>
              <a:rPr lang="ru-RU" sz="2400" dirty="0" err="1" smtClean="0">
                <a:solidFill>
                  <a:schemeClr val="tx1"/>
                </a:solidFill>
              </a:rPr>
              <a:t>обіцяли</a:t>
            </a:r>
            <a:r>
              <a:rPr lang="ru-RU" sz="2400" dirty="0" smtClean="0">
                <a:solidFill>
                  <a:schemeClr val="tx1"/>
                </a:solidFill>
              </a:rPr>
              <a:t> прийти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зичили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їм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щастя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ages (5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47975" cy="1643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143644"/>
            <a:ext cx="9144000" cy="71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Коровай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026029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Особливим</a:t>
            </a:r>
            <a:r>
              <a:rPr lang="ru-RU" sz="2400" dirty="0" smtClean="0">
                <a:solidFill>
                  <a:schemeClr val="tx1"/>
                </a:solidFill>
              </a:rPr>
              <a:t> обрядом </a:t>
            </a:r>
            <a:r>
              <a:rPr lang="ru-RU" sz="2400" dirty="0" err="1" smtClean="0">
                <a:solidFill>
                  <a:schemeClr val="tx1"/>
                </a:solidFill>
              </a:rPr>
              <a:t>був</a:t>
            </a:r>
            <a:r>
              <a:rPr lang="ru-RU" sz="2400" dirty="0" smtClean="0">
                <a:solidFill>
                  <a:schemeClr val="tx1"/>
                </a:solidFill>
              </a:rPr>
              <a:t> обряд </a:t>
            </a:r>
            <a:r>
              <a:rPr lang="ru-RU" sz="2400" dirty="0" err="1" smtClean="0">
                <a:solidFill>
                  <a:schemeClr val="tx1"/>
                </a:solidFill>
              </a:rPr>
              <a:t>випікання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весільного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короваю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Спеціально</a:t>
            </a:r>
            <a:r>
              <a:rPr lang="ru-RU" sz="2400" dirty="0" smtClean="0">
                <a:solidFill>
                  <a:schemeClr val="tx1"/>
                </a:solidFill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</a:rPr>
              <a:t>цього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запрошували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коровайниць</a:t>
            </a:r>
            <a:r>
              <a:rPr lang="ru-RU" sz="2400" dirty="0" smtClean="0">
                <a:solidFill>
                  <a:schemeClr val="tx1"/>
                </a:solidFill>
              </a:rPr>
              <a:t> — </a:t>
            </a:r>
            <a:r>
              <a:rPr lang="ru-RU" sz="2400" dirty="0" err="1" smtClean="0">
                <a:solidFill>
                  <a:schemeClr val="tx1"/>
                </a:solidFill>
              </a:rPr>
              <a:t>молодих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щасливих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заміжжі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жінок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</a:rPr>
              <a:t>від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трьох</a:t>
            </a:r>
            <a:r>
              <a:rPr lang="ru-RU" sz="2400" dirty="0" smtClean="0">
                <a:solidFill>
                  <a:schemeClr val="tx1"/>
                </a:solidFill>
              </a:rPr>
              <a:t> до семи). </a:t>
            </a:r>
            <a:r>
              <a:rPr lang="ru-RU" sz="2400" dirty="0" err="1" smtClean="0">
                <a:solidFill>
                  <a:schemeClr val="tx1"/>
                </a:solidFill>
              </a:rPr>
              <a:t>Коровайницею</a:t>
            </a:r>
            <a:r>
              <a:rPr lang="ru-RU" sz="2400" dirty="0" smtClean="0">
                <a:solidFill>
                  <a:schemeClr val="tx1"/>
                </a:solidFill>
              </a:rPr>
              <a:t> не могла бути </a:t>
            </a:r>
            <a:r>
              <a:rPr lang="ru-RU" sz="2400" dirty="0" err="1" smtClean="0">
                <a:solidFill>
                  <a:schemeClr val="tx1"/>
                </a:solidFill>
              </a:rPr>
              <a:t>жінка</a:t>
            </a:r>
            <a:r>
              <a:rPr lang="ru-RU" sz="2400" dirty="0" smtClean="0">
                <a:solidFill>
                  <a:schemeClr val="tx1"/>
                </a:solidFill>
              </a:rPr>
              <a:t>, у </a:t>
            </a:r>
            <a:r>
              <a:rPr lang="ru-RU" sz="2400" dirty="0" err="1" smtClean="0">
                <a:solidFill>
                  <a:schemeClr val="tx1"/>
                </a:solidFill>
              </a:rPr>
              <a:t>якої</a:t>
            </a:r>
            <a:r>
              <a:rPr lang="ru-RU" sz="2400" dirty="0" smtClean="0">
                <a:solidFill>
                  <a:schemeClr val="tx1"/>
                </a:solidFill>
              </a:rPr>
              <a:t> не все </a:t>
            </a:r>
            <a:r>
              <a:rPr lang="ru-RU" sz="2400" dirty="0" err="1" smtClean="0">
                <a:solidFill>
                  <a:schemeClr val="tx1"/>
                </a:solidFill>
              </a:rPr>
              <a:t>гаразд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подружньому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житті</a:t>
            </a:r>
            <a:r>
              <a:rPr lang="ru-RU" sz="2400" dirty="0" smtClean="0">
                <a:solidFill>
                  <a:schemeClr val="tx1"/>
                </a:solidFill>
              </a:rPr>
              <a:t>, яка б </a:t>
            </a:r>
            <a:r>
              <a:rPr lang="ru-RU" sz="2400" dirty="0" err="1" smtClean="0">
                <a:solidFill>
                  <a:schemeClr val="tx1"/>
                </a:solidFill>
              </a:rPr>
              <a:t>була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розлученою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</a:rPr>
              <a:t> вдовою. Коровай </a:t>
            </a:r>
            <a:r>
              <a:rPr lang="ru-RU" sz="2400" dirty="0" err="1" smtClean="0">
                <a:solidFill>
                  <a:schemeClr val="tx1"/>
                </a:solidFill>
              </a:rPr>
              <a:t>випікали</a:t>
            </a:r>
            <a:r>
              <a:rPr lang="ru-RU" sz="2400" dirty="0" smtClean="0">
                <a:solidFill>
                  <a:schemeClr val="tx1"/>
                </a:solidFill>
              </a:rPr>
              <a:t> у хатах </a:t>
            </a:r>
            <a:r>
              <a:rPr lang="ru-RU" sz="2400" dirty="0" err="1" smtClean="0">
                <a:solidFill>
                  <a:schemeClr val="tx1"/>
                </a:solidFill>
              </a:rPr>
              <a:t>нареченої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нареченого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Коровайниці</a:t>
            </a:r>
            <a:r>
              <a:rPr lang="ru-RU" sz="2400" dirty="0" smtClean="0">
                <a:solidFill>
                  <a:schemeClr val="tx1"/>
                </a:solidFill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</a:rPr>
              <a:t>тіста</a:t>
            </a:r>
            <a:r>
              <a:rPr lang="ru-RU" sz="2400" dirty="0" smtClean="0">
                <a:solidFill>
                  <a:schemeClr val="tx1"/>
                </a:solidFill>
              </a:rPr>
              <a:t> приносили </a:t>
            </a:r>
            <a:r>
              <a:rPr lang="ru-RU" sz="2400" dirty="0" err="1" smtClean="0">
                <a:solidFill>
                  <a:schemeClr val="tx1"/>
                </a:solidFill>
              </a:rPr>
              <a:t>власне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борошно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яйця</a:t>
            </a:r>
            <a:r>
              <a:rPr lang="ru-RU" sz="2400" dirty="0" smtClean="0">
                <a:solidFill>
                  <a:schemeClr val="tx1"/>
                </a:solidFill>
              </a:rPr>
              <a:t>, масло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всіх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етапах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випікання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короваю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інших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виробів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тіста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співали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пісень</a:t>
            </a:r>
            <a:r>
              <a:rPr lang="ru-RU" sz="2400" dirty="0" smtClean="0">
                <a:solidFill>
                  <a:schemeClr val="tx1"/>
                </a:solidFill>
              </a:rPr>
              <a:t>, у </a:t>
            </a:r>
            <a:r>
              <a:rPr lang="ru-RU" sz="2400" dirty="0" err="1" smtClean="0">
                <a:solidFill>
                  <a:schemeClr val="tx1"/>
                </a:solidFill>
              </a:rPr>
              <a:t>яких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славилося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борошно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«семи хат», вода «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семи </a:t>
            </a:r>
            <a:r>
              <a:rPr lang="ru-RU" sz="2400" dirty="0" err="1" smtClean="0">
                <a:solidFill>
                  <a:schemeClr val="tx1"/>
                </a:solidFill>
              </a:rPr>
              <a:t>криниць</a:t>
            </a:r>
            <a:r>
              <a:rPr lang="ru-RU" sz="2400" dirty="0" smtClean="0">
                <a:solidFill>
                  <a:schemeClr val="tx1"/>
                </a:solidFill>
              </a:rPr>
              <a:t>» та «</a:t>
            </a:r>
            <a:r>
              <a:rPr lang="ru-RU" sz="2400" dirty="0" err="1" smtClean="0">
                <a:solidFill>
                  <a:schemeClr val="tx1"/>
                </a:solidFill>
              </a:rPr>
              <a:t>золоті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плечі</a:t>
            </a:r>
            <a:r>
              <a:rPr lang="ru-RU" sz="2400" dirty="0" smtClean="0">
                <a:solidFill>
                  <a:schemeClr val="tx1"/>
                </a:solidFill>
              </a:rPr>
              <a:t>» </a:t>
            </a:r>
            <a:r>
              <a:rPr lang="ru-RU" sz="2400" dirty="0" err="1" smtClean="0">
                <a:solidFill>
                  <a:schemeClr val="tx1"/>
                </a:solidFill>
              </a:rPr>
              <a:t>печі</a:t>
            </a:r>
            <a:r>
              <a:rPr lang="ru-RU" sz="2400" dirty="0" smtClean="0">
                <a:solidFill>
                  <a:schemeClr val="tx1"/>
                </a:solidFill>
              </a:rPr>
              <a:t>. Коли </a:t>
            </a:r>
            <a:r>
              <a:rPr lang="ru-RU" sz="2400" dirty="0" err="1" smtClean="0">
                <a:solidFill>
                  <a:schemeClr val="tx1"/>
                </a:solidFill>
              </a:rPr>
              <a:t>коровайниці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скінчали</a:t>
            </a:r>
            <a:r>
              <a:rPr lang="ru-RU" sz="2400" dirty="0" smtClean="0">
                <a:solidFill>
                  <a:schemeClr val="tx1"/>
                </a:solidFill>
              </a:rPr>
              <a:t> роботу, </a:t>
            </a:r>
            <a:r>
              <a:rPr lang="ru-RU" sz="2400" dirty="0" err="1" smtClean="0">
                <a:solidFill>
                  <a:schemeClr val="tx1"/>
                </a:solidFill>
              </a:rPr>
              <a:t>їх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частували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господарі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вони </a:t>
            </a:r>
            <a:r>
              <a:rPr lang="ru-RU" sz="2400" dirty="0" err="1" smtClean="0">
                <a:solidFill>
                  <a:schemeClr val="tx1"/>
                </a:solidFill>
              </a:rPr>
              <a:t>розходилися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mages (6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6150" y="5572140"/>
            <a:ext cx="1847850" cy="1285860"/>
          </a:xfrm>
          <a:prstGeom prst="rect">
            <a:avLst/>
          </a:prstGeom>
        </p:spPr>
      </p:pic>
      <p:pic>
        <p:nvPicPr>
          <p:cNvPr id="6" name="Рисунок 5" descr="1301318900_orna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7286644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гільце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2600" dirty="0" err="1" smtClean="0">
                <a:solidFill>
                  <a:schemeClr val="tx1"/>
                </a:solidFill>
              </a:rPr>
              <a:t>Плетіння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гільця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символізувало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звивання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нової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сім'ї</a:t>
            </a:r>
            <a:r>
              <a:rPr lang="ru-RU" sz="2600" dirty="0" smtClean="0">
                <a:solidFill>
                  <a:schemeClr val="tx1"/>
                </a:solidFill>
              </a:rPr>
              <a:t>. </a:t>
            </a:r>
            <a:r>
              <a:rPr lang="ru-RU" sz="2600" dirty="0" err="1" smtClean="0">
                <a:solidFill>
                  <a:schemeClr val="tx1"/>
                </a:solidFill>
              </a:rPr>
              <a:t>Напередодні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весілля</a:t>
            </a:r>
            <a:r>
              <a:rPr lang="ru-RU" sz="2600" dirty="0" smtClean="0">
                <a:solidFill>
                  <a:schemeClr val="tx1"/>
                </a:solidFill>
              </a:rPr>
              <a:t>, у </a:t>
            </a:r>
            <a:r>
              <a:rPr lang="ru-RU" sz="2600" dirty="0" err="1" smtClean="0">
                <a:solidFill>
                  <a:schemeClr val="tx1"/>
                </a:solidFill>
              </a:rPr>
              <a:t>суботу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вранці</a:t>
            </a:r>
            <a:r>
              <a:rPr lang="ru-RU" sz="2600" dirty="0" smtClean="0">
                <a:solidFill>
                  <a:schemeClr val="tx1"/>
                </a:solidFill>
              </a:rPr>
              <a:t>, наречена </a:t>
            </a:r>
            <a:r>
              <a:rPr lang="ru-RU" sz="2600" dirty="0" err="1" smtClean="0">
                <a:solidFill>
                  <a:schemeClr val="tx1"/>
                </a:solidFill>
              </a:rPr>
              <a:t>зі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старшою</a:t>
            </a:r>
            <a:r>
              <a:rPr lang="ru-RU" sz="2600" dirty="0" smtClean="0">
                <a:solidFill>
                  <a:schemeClr val="tx1"/>
                </a:solidFill>
              </a:rPr>
              <a:t> дружкою </a:t>
            </a:r>
            <a:r>
              <a:rPr lang="ru-RU" sz="2600" dirty="0" err="1" smtClean="0">
                <a:solidFill>
                  <a:schemeClr val="tx1"/>
                </a:solidFill>
              </a:rPr>
              <a:t>запрошували</a:t>
            </a:r>
            <a:r>
              <a:rPr lang="ru-RU" sz="2600" dirty="0" smtClean="0">
                <a:solidFill>
                  <a:schemeClr val="tx1"/>
                </a:solidFill>
              </a:rPr>
              <a:t> свах та дружок </a:t>
            </a:r>
            <a:r>
              <a:rPr lang="ru-RU" sz="2600" dirty="0" err="1" smtClean="0">
                <a:solidFill>
                  <a:schemeClr val="tx1"/>
                </a:solidFill>
              </a:rPr>
              <a:t>вити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гільце</a:t>
            </a:r>
            <a:r>
              <a:rPr lang="ru-RU" sz="2600" dirty="0" smtClean="0">
                <a:solidFill>
                  <a:schemeClr val="tx1"/>
                </a:solidFill>
              </a:rPr>
              <a:t>. </a:t>
            </a:r>
            <a:r>
              <a:rPr lang="ru-RU" sz="2600" dirty="0" err="1" smtClean="0">
                <a:solidFill>
                  <a:schemeClr val="tx1"/>
                </a:solidFill>
              </a:rPr>
              <a:t>Сидячи</a:t>
            </a:r>
            <a:r>
              <a:rPr lang="ru-RU" sz="2600" dirty="0" smtClean="0">
                <a:solidFill>
                  <a:schemeClr val="tx1"/>
                </a:solidFill>
              </a:rPr>
              <a:t> за столом та </a:t>
            </a:r>
            <a:r>
              <a:rPr lang="ru-RU" sz="2600" dirty="0" err="1" smtClean="0">
                <a:solidFill>
                  <a:schemeClr val="tx1"/>
                </a:solidFill>
              </a:rPr>
              <a:t>співаючи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обрядових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пісень</a:t>
            </a:r>
            <a:r>
              <a:rPr lang="ru-RU" sz="2600" dirty="0" smtClean="0">
                <a:solidFill>
                  <a:schemeClr val="tx1"/>
                </a:solidFill>
              </a:rPr>
              <a:t>, вони </a:t>
            </a:r>
            <a:r>
              <a:rPr lang="ru-RU" sz="2600" dirty="0" err="1" smtClean="0">
                <a:solidFill>
                  <a:schemeClr val="tx1"/>
                </a:solidFill>
              </a:rPr>
              <a:t>прикрашали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заздалегідь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приготовленими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квітами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стрічками</a:t>
            </a:r>
            <a:r>
              <a:rPr lang="ru-RU" sz="2600" dirty="0" smtClean="0">
                <a:solidFill>
                  <a:schemeClr val="tx1"/>
                </a:solidFill>
              </a:rPr>
              <a:t> та </a:t>
            </a:r>
            <a:r>
              <a:rPr lang="ru-RU" sz="2600" dirty="0" err="1" smtClean="0">
                <a:solidFill>
                  <a:schemeClr val="tx1"/>
                </a:solidFill>
              </a:rPr>
              <a:t>різним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зіллям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зрізану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гілку</a:t>
            </a:r>
            <a:r>
              <a:rPr lang="ru-RU" sz="2600" dirty="0" smtClean="0">
                <a:solidFill>
                  <a:schemeClr val="tx1"/>
                </a:solidFill>
              </a:rPr>
              <a:t> дерева, на </a:t>
            </a:r>
            <a:r>
              <a:rPr lang="ru-RU" sz="2600" dirty="0" err="1" smtClean="0">
                <a:solidFill>
                  <a:schemeClr val="tx1"/>
                </a:solidFill>
              </a:rPr>
              <a:t>кінці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якої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прив'язували</a:t>
            </a:r>
            <a:r>
              <a:rPr lang="ru-RU" sz="2600" dirty="0" smtClean="0">
                <a:solidFill>
                  <a:schemeClr val="tx1"/>
                </a:solidFill>
              </a:rPr>
              <a:t> пучок </a:t>
            </a:r>
            <a:r>
              <a:rPr lang="ru-RU" sz="2600" dirty="0" err="1" smtClean="0">
                <a:solidFill>
                  <a:schemeClr val="tx1"/>
                </a:solidFill>
              </a:rPr>
              <a:t>колосся</a:t>
            </a:r>
            <a:r>
              <a:rPr lang="ru-RU" sz="2600" dirty="0" smtClean="0">
                <a:solidFill>
                  <a:schemeClr val="tx1"/>
                </a:solidFill>
              </a:rPr>
              <a:t>. </a:t>
            </a:r>
            <a:r>
              <a:rPr lang="ru-RU" sz="2600" dirty="0" err="1" smtClean="0">
                <a:solidFill>
                  <a:schemeClr val="tx1"/>
                </a:solidFill>
              </a:rPr>
              <a:t>Потім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гільце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втикали</a:t>
            </a:r>
            <a:r>
              <a:rPr lang="ru-RU" sz="2600" dirty="0" smtClean="0">
                <a:solidFill>
                  <a:schemeClr val="tx1"/>
                </a:solidFill>
              </a:rPr>
              <a:t> у </a:t>
            </a:r>
            <a:r>
              <a:rPr lang="ru-RU" sz="2600" dirty="0" err="1" smtClean="0">
                <a:solidFill>
                  <a:schemeClr val="tx1"/>
                </a:solidFill>
              </a:rPr>
              <a:t>свіжий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хліб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який</a:t>
            </a:r>
            <a:r>
              <a:rPr lang="ru-RU" sz="2600" dirty="0" smtClean="0">
                <a:solidFill>
                  <a:schemeClr val="tx1"/>
                </a:solidFill>
              </a:rPr>
              <a:t> стояв на </a:t>
            </a:r>
            <a:r>
              <a:rPr lang="ru-RU" sz="2600" dirty="0" err="1" smtClean="0">
                <a:solidFill>
                  <a:schemeClr val="tx1"/>
                </a:solidFill>
              </a:rPr>
              <a:t>столі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впродовж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усього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весілля</a:t>
            </a:r>
            <a:r>
              <a:rPr lang="ru-RU" sz="2600" dirty="0" smtClean="0">
                <a:solidFill>
                  <a:schemeClr val="tx1"/>
                </a:solidFill>
              </a:rPr>
              <a:t>. </a:t>
            </a:r>
            <a:r>
              <a:rPr lang="ru-RU" sz="2600" dirty="0" err="1" smtClean="0">
                <a:solidFill>
                  <a:schemeClr val="tx1"/>
                </a:solidFill>
              </a:rPr>
              <a:t>Також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дівчата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сплітали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віночки</a:t>
            </a:r>
            <a:r>
              <a:rPr lang="ru-RU" sz="2600" dirty="0" smtClean="0">
                <a:solidFill>
                  <a:schemeClr val="tx1"/>
                </a:solidFill>
              </a:rPr>
              <a:t> та букетики </a:t>
            </a:r>
            <a:r>
              <a:rPr lang="ru-RU" sz="2600" dirty="0" err="1" smtClean="0">
                <a:solidFill>
                  <a:schemeClr val="tx1"/>
                </a:solidFill>
              </a:rPr>
              <a:t>з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квітів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які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потім</a:t>
            </a:r>
            <a:r>
              <a:rPr lang="ru-RU" sz="2600" dirty="0" smtClean="0">
                <a:solidFill>
                  <a:schemeClr val="tx1"/>
                </a:solidFill>
              </a:rPr>
              <a:t> пришивали боярам до шапок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images (6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5429264"/>
            <a:ext cx="3000364" cy="1428736"/>
          </a:xfrm>
          <a:prstGeom prst="rect">
            <a:avLst/>
          </a:prstGeom>
        </p:spPr>
      </p:pic>
      <p:pic>
        <p:nvPicPr>
          <p:cNvPr id="5" name="Рисунок 4" descr="1301318900_orna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6143636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216</TotalTime>
  <Words>528</Words>
  <Application>Microsoft Office PowerPoint</Application>
  <PresentationFormat>Экран (4:3)</PresentationFormat>
  <Paragraphs>49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весілля – велична народна драма</vt:lpstr>
      <vt:lpstr>Весілля-</vt:lpstr>
      <vt:lpstr>Слайд 3</vt:lpstr>
      <vt:lpstr>Заручини</vt:lpstr>
      <vt:lpstr>Оглядини</vt:lpstr>
      <vt:lpstr>                 Сватання</vt:lpstr>
      <vt:lpstr>Запросини</vt:lpstr>
      <vt:lpstr>Коровай</vt:lpstr>
      <vt:lpstr>гільце</vt:lpstr>
      <vt:lpstr>Дівич-вечір</vt:lpstr>
      <vt:lpstr>весілля</vt:lpstr>
      <vt:lpstr>покриття</vt:lpstr>
      <vt:lpstr>перезва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steals</dc:creator>
  <cp:lastModifiedBy>steals</cp:lastModifiedBy>
  <cp:revision>23</cp:revision>
  <dcterms:created xsi:type="dcterms:W3CDTF">2014-01-30T18:20:04Z</dcterms:created>
  <dcterms:modified xsi:type="dcterms:W3CDTF">2014-02-02T20:46:49Z</dcterms:modified>
</cp:coreProperties>
</file>