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3" r:id="rId4"/>
    <p:sldId id="266" r:id="rId5"/>
    <p:sldId id="260" r:id="rId6"/>
    <p:sldId id="264" r:id="rId7"/>
    <p:sldId id="261" r:id="rId8"/>
    <p:sldId id="262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/>
  </p:normalViewPr>
  <p:slideViewPr>
    <p:cSldViewPr>
      <p:cViewPr>
        <p:scale>
          <a:sx n="90" d="100"/>
          <a:sy n="90" d="100"/>
        </p:scale>
        <p:origin x="-546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48ACA-856A-4F4C-B615-3044AB6A0B33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CDB7-6D32-4005-ABA6-F55CBD8795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DB7-6D32-4005-ABA6-F55CBD87953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DB7-6D32-4005-ABA6-F55CBD87953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CB59-6DA3-4E1A-B1BF-B3660974DD36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7225-1C67-47ED-8D7F-ACDF3C94E7C9}" type="slidenum">
              <a:rPr lang="ru-RU" smtClean="0"/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edg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teals\Desktop\KA4KA.RU_Mariya_Pilipchak_-_Oj__nu__lyul__64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/>
              <a:t>Колисков</a:t>
            </a:r>
            <a:r>
              <a:rPr lang="uk-UA" sz="4800" dirty="0" smtClean="0"/>
              <a:t>і пісні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946400"/>
            <a:ext cx="6429420" cy="17526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Презентація</a:t>
            </a:r>
          </a:p>
          <a:p>
            <a:r>
              <a:rPr lang="uk-UA" sz="2800" dirty="0" smtClean="0"/>
              <a:t> до уроку літератури в</a:t>
            </a:r>
          </a:p>
          <a:p>
            <a:r>
              <a:rPr lang="uk-UA" sz="2800" dirty="0" smtClean="0"/>
              <a:t> 6 класі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643050"/>
            <a:ext cx="5572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“Ой</a:t>
            </a:r>
            <a:r>
              <a:rPr lang="uk-UA" sz="3200" dirty="0" smtClean="0"/>
              <a:t> ти коте, </a:t>
            </a:r>
            <a:r>
              <a:rPr lang="uk-UA" sz="3200" dirty="0" err="1" smtClean="0"/>
              <a:t>коточок”</a:t>
            </a:r>
            <a:endParaRPr lang="uk-UA" sz="3200" dirty="0" smtClean="0"/>
          </a:p>
          <a:p>
            <a:endParaRPr lang="uk-UA" sz="3200" dirty="0" smtClean="0"/>
          </a:p>
          <a:p>
            <a:r>
              <a:rPr lang="uk-UA" sz="3200" dirty="0" err="1" smtClean="0"/>
              <a:t>“Ой</a:t>
            </a:r>
            <a:r>
              <a:rPr lang="uk-UA" sz="3200" dirty="0" smtClean="0"/>
              <a:t> ну, </a:t>
            </a:r>
            <a:r>
              <a:rPr lang="uk-UA" sz="3200" dirty="0" err="1" smtClean="0"/>
              <a:t>люлі</a:t>
            </a:r>
            <a:r>
              <a:rPr lang="uk-UA" sz="3200" dirty="0" smtClean="0"/>
              <a:t>, дитя,  </a:t>
            </a:r>
            <a:r>
              <a:rPr lang="uk-UA" sz="3200" dirty="0" err="1" smtClean="0"/>
              <a:t>спать”</a:t>
            </a:r>
            <a:endParaRPr lang="uk-UA" sz="3200" dirty="0" smtClean="0"/>
          </a:p>
          <a:p>
            <a:endParaRPr lang="uk-UA" sz="3200" dirty="0" smtClean="0"/>
          </a:p>
          <a:p>
            <a:r>
              <a:rPr lang="uk-UA" sz="3200" dirty="0" err="1" smtClean="0"/>
              <a:t>“Ходить</a:t>
            </a:r>
            <a:r>
              <a:rPr lang="uk-UA" sz="3200" dirty="0" smtClean="0"/>
              <a:t> Сон коло </a:t>
            </a:r>
            <a:r>
              <a:rPr lang="uk-UA" sz="3200" dirty="0" err="1" smtClean="0"/>
              <a:t>вікон”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629400" cy="1143000"/>
          </a:xfrm>
        </p:spPr>
        <p:txBody>
          <a:bodyPr/>
          <a:lstStyle/>
          <a:p>
            <a:pPr algn="ctr"/>
            <a:r>
              <a:rPr lang="uk-UA" dirty="0" smtClean="0">
                <a:hlinkClick r:id="rId3" action="ppaction://hlinkfile"/>
              </a:rPr>
              <a:t>Колискова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643570" cy="350046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</a:t>
            </a:r>
            <a:r>
              <a:rPr lang="uk-UA" sz="3200" dirty="0" smtClean="0"/>
              <a:t>існя,  яку співають тоді, коли заколисують дитину.</a:t>
            </a:r>
            <a:endParaRPr lang="ru-RU" sz="3200" dirty="0"/>
          </a:p>
        </p:txBody>
      </p:sp>
      <p:pic>
        <p:nvPicPr>
          <p:cNvPr id="4" name="Рисунок 3" descr="загруженное (4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48" y="4000504"/>
            <a:ext cx="385765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i="1" dirty="0" smtClean="0"/>
              <a:t>“</a:t>
            </a:r>
            <a:r>
              <a:rPr lang="ru-RU" sz="2400" i="1" dirty="0" smtClean="0">
                <a:latin typeface="+mn-lt"/>
              </a:rPr>
              <a:t>Та новую </a:t>
            </a:r>
            <a:r>
              <a:rPr lang="ru-RU" sz="2400" i="1" dirty="0" err="1" smtClean="0">
                <a:latin typeface="+mn-lt"/>
              </a:rPr>
              <a:t>колисоньку</a:t>
            </a:r>
            <a:r>
              <a:rPr lang="ru-RU" sz="2400" i="1" dirty="0" smtClean="0">
                <a:latin typeface="+mn-lt"/>
              </a:rPr>
              <a:t> </a:t>
            </a:r>
            <a:r>
              <a:rPr lang="ru-RU" sz="2400" i="1" dirty="0" err="1" smtClean="0">
                <a:latin typeface="+mn-lt"/>
              </a:rPr>
              <a:t>повішу</a:t>
            </a:r>
            <a:r>
              <a:rPr lang="ru-RU" sz="2400" i="1" dirty="0" smtClean="0">
                <a:latin typeface="+mn-lt"/>
              </a:rPr>
              <a:t> на </a:t>
            </a:r>
            <a:r>
              <a:rPr lang="ru-RU" sz="2400" i="1" dirty="0" err="1" smtClean="0">
                <a:latin typeface="+mn-lt"/>
              </a:rPr>
              <a:t>калиноньку</a:t>
            </a:r>
            <a:r>
              <a:rPr lang="ru-RU" sz="2400" i="1" dirty="0" smtClean="0">
                <a:latin typeface="+mn-lt"/>
              </a:rPr>
              <a:t>. </a:t>
            </a:r>
            <a:r>
              <a:rPr lang="ru-RU" sz="2400" i="1" dirty="0" smtClean="0">
                <a:latin typeface="+mn-lt"/>
              </a:rPr>
              <a:t/>
            </a:r>
            <a:br>
              <a:rPr lang="ru-RU" sz="2400" i="1" dirty="0" smtClean="0">
                <a:latin typeface="+mn-lt"/>
              </a:rPr>
            </a:br>
            <a:r>
              <a:rPr lang="ru-RU" sz="2400" i="1" dirty="0" err="1" smtClean="0">
                <a:latin typeface="+mn-lt"/>
              </a:rPr>
              <a:t>Будуть</a:t>
            </a:r>
            <a:r>
              <a:rPr lang="ru-RU" sz="2400" i="1" dirty="0" smtClean="0">
                <a:latin typeface="+mn-lt"/>
              </a:rPr>
              <a:t> </a:t>
            </a:r>
            <a:r>
              <a:rPr lang="ru-RU" sz="2400" i="1" dirty="0" err="1" smtClean="0">
                <a:latin typeface="+mn-lt"/>
              </a:rPr>
              <a:t>гулі</a:t>
            </a:r>
            <a:r>
              <a:rPr lang="ru-RU" sz="2400" i="1" dirty="0" smtClean="0">
                <a:latin typeface="+mn-lt"/>
              </a:rPr>
              <a:t> </a:t>
            </a:r>
            <a:r>
              <a:rPr lang="ru-RU" sz="2400" i="1" dirty="0" err="1" smtClean="0">
                <a:latin typeface="+mn-lt"/>
              </a:rPr>
              <a:t>прилітати</a:t>
            </a:r>
            <a:r>
              <a:rPr lang="ru-RU" sz="2400" i="1" dirty="0" smtClean="0">
                <a:latin typeface="+mn-lt"/>
              </a:rPr>
              <a:t>, </a:t>
            </a:r>
            <a:r>
              <a:rPr lang="ru-RU" sz="2400" i="1" dirty="0" err="1" smtClean="0">
                <a:latin typeface="+mn-lt"/>
              </a:rPr>
              <a:t>дитиноньку</a:t>
            </a:r>
            <a:r>
              <a:rPr lang="ru-RU" sz="2400" i="1" dirty="0" smtClean="0">
                <a:latin typeface="+mn-lt"/>
              </a:rPr>
              <a:t> </a:t>
            </a:r>
            <a:r>
              <a:rPr lang="ru-RU" sz="2400" i="1" dirty="0" err="1" smtClean="0">
                <a:latin typeface="+mn-lt"/>
              </a:rPr>
              <a:t>годувати</a:t>
            </a:r>
            <a:r>
              <a:rPr lang="uk-UA" sz="2400" i="1" dirty="0" smtClean="0">
                <a:latin typeface="+mn-lt"/>
              </a:rPr>
              <a:t>”</a:t>
            </a:r>
            <a:endParaRPr lang="ru-RU" sz="2400" dirty="0">
              <a:latin typeface="+mn-lt"/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>
          <a:xfrm>
            <a:off x="1000100" y="2022990"/>
            <a:ext cx="7500990" cy="462071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9296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У давнину колиску плели або майстрували зі священних і </a:t>
            </a:r>
            <a:r>
              <a:rPr lang="uk-UA" sz="2800" dirty="0" err="1" smtClean="0"/>
              <a:t>”співучих”</a:t>
            </a:r>
            <a:r>
              <a:rPr lang="uk-UA" sz="2800" dirty="0" smtClean="0"/>
              <a:t> дерев - верби</a:t>
            </a:r>
            <a:r>
              <a:rPr lang="en-US" sz="2800" dirty="0" smtClean="0"/>
              <a:t>,</a:t>
            </a:r>
            <a:r>
              <a:rPr lang="uk-UA" sz="2800" dirty="0" smtClean="0"/>
              <a:t> клена</a:t>
            </a:r>
            <a:r>
              <a:rPr lang="en-US" sz="2800" dirty="0" smtClean="0"/>
              <a:t>,</a:t>
            </a:r>
            <a:r>
              <a:rPr lang="uk-UA" sz="2800" dirty="0" smtClean="0"/>
              <a:t> явора</a:t>
            </a:r>
            <a:r>
              <a:rPr lang="en-US" sz="2800" dirty="0" smtClean="0"/>
              <a:t>,</a:t>
            </a:r>
            <a:r>
              <a:rPr lang="uk-UA" sz="2800" dirty="0" smtClean="0"/>
              <a:t> калини</a:t>
            </a:r>
            <a:r>
              <a:rPr lang="en-US" sz="2800" dirty="0" smtClean="0"/>
              <a:t>,</a:t>
            </a:r>
            <a:r>
              <a:rPr lang="uk-UA" sz="2800" dirty="0" smtClean="0"/>
              <a:t> прикрашали символічними малюнками і вишивками. Під подушку клали цілющі трави – чебрець</a:t>
            </a:r>
            <a:r>
              <a:rPr lang="en-US" sz="2800" dirty="0" smtClean="0"/>
              <a:t>,</a:t>
            </a:r>
            <a:r>
              <a:rPr lang="uk-UA" sz="2800" dirty="0" smtClean="0"/>
              <a:t> м</a:t>
            </a:r>
            <a:r>
              <a:rPr lang="en-US" sz="2800" dirty="0" smtClean="0"/>
              <a:t>’</a:t>
            </a:r>
            <a:r>
              <a:rPr lang="uk-UA" sz="2800" dirty="0" err="1" smtClean="0"/>
              <a:t>яту</a:t>
            </a:r>
            <a:r>
              <a:rPr lang="ru-RU" sz="2800" dirty="0" smtClean="0"/>
              <a:t>, </a:t>
            </a:r>
            <a:r>
              <a:rPr lang="ru-RU" sz="2800" dirty="0" err="1" smtClean="0"/>
              <a:t>материнку</a:t>
            </a:r>
            <a:r>
              <a:rPr lang="en-US" sz="2800" dirty="0" smtClean="0"/>
              <a:t>, </a:t>
            </a:r>
            <a:r>
              <a:rPr lang="uk-UA" sz="2800" dirty="0" smtClean="0"/>
              <a:t>безсмертник</a:t>
            </a:r>
            <a:r>
              <a:rPr lang="en-US" sz="2800" dirty="0" smtClean="0"/>
              <a:t>,</a:t>
            </a:r>
            <a:r>
              <a:rPr lang="uk-UA" sz="2800" dirty="0" smtClean="0"/>
              <a:t> полин</a:t>
            </a:r>
            <a:r>
              <a:rPr lang="en-US" sz="2800" dirty="0" smtClean="0"/>
              <a:t>. </a:t>
            </a:r>
            <a:r>
              <a:rPr lang="uk-UA" sz="2800" dirty="0" smtClean="0"/>
              <a:t>Усе це оберігало немовля</a:t>
            </a:r>
            <a:r>
              <a:rPr lang="en-US" sz="2800" dirty="0" smtClean="0"/>
              <a:t>,</a:t>
            </a:r>
            <a:r>
              <a:rPr lang="uk-UA" sz="2800" dirty="0" smtClean="0"/>
              <a:t> </a:t>
            </a:r>
            <a:r>
              <a:rPr lang="uk-UA" sz="2800" dirty="0" err="1" smtClean="0"/>
              <a:t>“притягувало”</a:t>
            </a:r>
            <a:r>
              <a:rPr lang="uk-UA" sz="2800" dirty="0" smtClean="0"/>
              <a:t> щасливу долю</a:t>
            </a:r>
            <a:r>
              <a:rPr lang="en-US" sz="2800" dirty="0" smtClean="0"/>
              <a:t>,</a:t>
            </a:r>
            <a:r>
              <a:rPr lang="uk-UA" sz="2800" dirty="0" smtClean="0"/>
              <a:t> вроду</a:t>
            </a:r>
            <a:r>
              <a:rPr lang="en-US" sz="2800" dirty="0" smtClean="0"/>
              <a:t>,</a:t>
            </a:r>
            <a:r>
              <a:rPr lang="uk-UA" sz="2800" dirty="0" smtClean="0"/>
              <a:t> силу. Найдавніший звичай – першим класти в колиску кота. Вважалося</a:t>
            </a:r>
            <a:r>
              <a:rPr lang="en-US" sz="2800" dirty="0" smtClean="0"/>
              <a:t>,</a:t>
            </a:r>
            <a:r>
              <a:rPr lang="uk-UA" sz="2800" dirty="0" smtClean="0"/>
              <a:t> що він принесе солодкий сон</a:t>
            </a:r>
            <a:r>
              <a:rPr lang="en-US" sz="2800" dirty="0" smtClean="0"/>
              <a:t>,</a:t>
            </a:r>
            <a:r>
              <a:rPr lang="uk-UA" sz="2800" dirty="0" smtClean="0"/>
              <a:t> спокійну вдачу. Тому кіт – найпопулярніший персонаж колискових.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57864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Характерні образи колискових: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901952"/>
            <a:ext cx="6786610" cy="4224528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с</a:t>
            </a:r>
            <a:r>
              <a:rPr lang="uk-UA" sz="2400" dirty="0" smtClean="0"/>
              <a:t>он</a:t>
            </a:r>
          </a:p>
          <a:p>
            <a:pPr algn="ctr"/>
            <a:r>
              <a:rPr lang="uk-UA" sz="2400" dirty="0" smtClean="0"/>
              <a:t>д</a:t>
            </a:r>
            <a:r>
              <a:rPr lang="uk-UA" sz="2400" dirty="0" smtClean="0"/>
              <a:t>рімота</a:t>
            </a:r>
          </a:p>
          <a:p>
            <a:pPr algn="ctr"/>
            <a:r>
              <a:rPr lang="uk-UA" sz="2400" dirty="0" smtClean="0"/>
              <a:t>к</a:t>
            </a:r>
            <a:r>
              <a:rPr lang="uk-UA" sz="2400" dirty="0" smtClean="0"/>
              <a:t>отик</a:t>
            </a:r>
          </a:p>
          <a:p>
            <a:pPr algn="ctr"/>
            <a:r>
              <a:rPr lang="uk-UA" sz="2400" dirty="0" smtClean="0"/>
              <a:t> </a:t>
            </a:r>
            <a:r>
              <a:rPr lang="uk-UA" sz="2400" dirty="0" smtClean="0"/>
              <a:t>колисочка</a:t>
            </a:r>
          </a:p>
          <a:p>
            <a:pPr algn="ctr"/>
            <a:r>
              <a:rPr lang="uk-UA" sz="2400" dirty="0" smtClean="0"/>
              <a:t>д</a:t>
            </a:r>
            <a:r>
              <a:rPr lang="uk-UA" sz="2400" dirty="0" smtClean="0"/>
              <a:t>ід, баба</a:t>
            </a:r>
          </a:p>
          <a:p>
            <a:pPr algn="ctr"/>
            <a:r>
              <a:rPr lang="uk-UA" sz="2400" dirty="0" smtClean="0"/>
              <a:t>с</a:t>
            </a:r>
            <a:r>
              <a:rPr lang="uk-UA" sz="2400" dirty="0" smtClean="0"/>
              <a:t>ама дитина і матір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1214414" y="3357562"/>
            <a:ext cx="721523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загруженное (4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28604"/>
            <a:ext cx="4500594" cy="25003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Функції колискових пісень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п</a:t>
            </a:r>
            <a:r>
              <a:rPr lang="uk-UA" sz="2400" dirty="0" smtClean="0"/>
              <a:t>ризначені тільки для одного слухача;</a:t>
            </a:r>
          </a:p>
          <a:p>
            <a:r>
              <a:rPr lang="uk-UA" sz="2400" dirty="0" smtClean="0"/>
              <a:t>м</a:t>
            </a:r>
            <a:r>
              <a:rPr lang="uk-UA" sz="2400" dirty="0" smtClean="0"/>
              <a:t>ають тільки одного виконавця;</a:t>
            </a:r>
          </a:p>
          <a:p>
            <a:r>
              <a:rPr lang="uk-UA" sz="2400" dirty="0" smtClean="0"/>
              <a:t>м</a:t>
            </a:r>
            <a:r>
              <a:rPr lang="uk-UA" sz="2400" dirty="0" smtClean="0"/>
              <a:t>ають заспокоїти і приспати  дитину.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Поетичні засоби колискових пісень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901952"/>
            <a:ext cx="6629400" cy="4956048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р</a:t>
            </a:r>
            <a:r>
              <a:rPr lang="uk-UA" sz="2400" dirty="0" smtClean="0"/>
              <a:t>иторичні звертання;</a:t>
            </a:r>
          </a:p>
          <a:p>
            <a:pPr algn="ctr"/>
            <a:r>
              <a:rPr lang="uk-UA" sz="2400" dirty="0" smtClean="0"/>
              <a:t>а</a:t>
            </a:r>
            <a:r>
              <a:rPr lang="uk-UA" sz="2400" dirty="0" smtClean="0"/>
              <a:t>нафора;</a:t>
            </a:r>
          </a:p>
          <a:p>
            <a:pPr algn="ctr"/>
            <a:r>
              <a:rPr lang="uk-UA" sz="2400" dirty="0" smtClean="0"/>
              <a:t>з</a:t>
            </a:r>
            <a:r>
              <a:rPr lang="uk-UA" sz="2400" dirty="0" smtClean="0"/>
              <a:t>меншувально-пестливі форми слів;</a:t>
            </a:r>
          </a:p>
          <a:p>
            <a:pPr algn="ctr"/>
            <a:r>
              <a:rPr lang="uk-UA" sz="2400" dirty="0" smtClean="0"/>
              <a:t>е</a:t>
            </a:r>
            <a:r>
              <a:rPr lang="uk-UA" sz="2400" dirty="0" smtClean="0"/>
              <a:t>пітети;</a:t>
            </a:r>
          </a:p>
          <a:p>
            <a:pPr algn="ctr"/>
            <a:r>
              <a:rPr lang="uk-UA" sz="2400" dirty="0" smtClean="0"/>
              <a:t>п</a:t>
            </a:r>
            <a:r>
              <a:rPr lang="uk-UA" sz="2400" dirty="0" smtClean="0"/>
              <a:t>орівняння;</a:t>
            </a:r>
          </a:p>
          <a:p>
            <a:pPr algn="ctr"/>
            <a:r>
              <a:rPr lang="uk-UA" sz="2400" dirty="0" smtClean="0"/>
              <a:t>р</a:t>
            </a:r>
            <a:r>
              <a:rPr lang="uk-UA" sz="2400" dirty="0" smtClean="0"/>
              <a:t>ефрен.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Форма колискових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м</a:t>
            </a:r>
            <a:r>
              <a:rPr lang="uk-UA" sz="2800" dirty="0" smtClean="0"/>
              <a:t>онолог матері, звернений до дитини;</a:t>
            </a:r>
          </a:p>
          <a:p>
            <a:r>
              <a:rPr lang="uk-UA" sz="2800" dirty="0" smtClean="0"/>
              <a:t>у</a:t>
            </a:r>
            <a:r>
              <a:rPr lang="uk-UA" sz="2800" dirty="0" smtClean="0"/>
              <a:t>явний діалог з дитиною.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3</Template>
  <TotalTime>46</TotalTime>
  <Words>213</Words>
  <Application>Microsoft Office PowerPoint</Application>
  <PresentationFormat>Экран (4:3)</PresentationFormat>
  <Paragraphs>36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Bubbles</vt:lpstr>
      <vt:lpstr>Колискові пісні</vt:lpstr>
      <vt:lpstr>Колискова</vt:lpstr>
      <vt:lpstr>“Та новую колисоньку повішу на калиноньку.  Будуть гулі прилітати, дитиноньку годувати”</vt:lpstr>
      <vt:lpstr>Слайд 4</vt:lpstr>
      <vt:lpstr>Характерні образи колискових:</vt:lpstr>
      <vt:lpstr>Слайд 6</vt:lpstr>
      <vt:lpstr>Функції колискових пісень</vt:lpstr>
      <vt:lpstr>Поетичні засоби колискових пісень</vt:lpstr>
      <vt:lpstr>Форма колискових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Колискові пісні</dc:title>
  <dc:creator>steals</dc:creator>
  <cp:lastModifiedBy>steals</cp:lastModifiedBy>
  <cp:revision>5</cp:revision>
  <dcterms:created xsi:type="dcterms:W3CDTF">2014-02-02T21:46:04Z</dcterms:created>
  <dcterms:modified xsi:type="dcterms:W3CDTF">2014-02-02T22:32:07Z</dcterms:modified>
</cp:coreProperties>
</file>