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62" r:id="rId5"/>
    <p:sldId id="260" r:id="rId6"/>
    <p:sldId id="263" r:id="rId7"/>
    <p:sldId id="258" r:id="rId8"/>
    <p:sldId id="259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C09CB7-CD16-4C6E-99D3-70585624772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5AC6A6-D030-4F68-85B6-21801205415F}">
      <dgm:prSet phldrT="[Текст]" custT="1"/>
      <dgm:spPr/>
      <dgm:t>
        <a:bodyPr/>
        <a:lstStyle/>
        <a:p>
          <a:r>
            <a:rPr lang="uk-UA" sz="2800" dirty="0" smtClean="0"/>
            <a:t>Думи про героїчну боротьбу українського народу проти </a:t>
          </a:r>
          <a:r>
            <a:rPr lang="uk-UA" sz="2800" dirty="0" err="1" smtClean="0"/>
            <a:t>турецько</a:t>
          </a:r>
          <a:r>
            <a:rPr lang="uk-UA" sz="2800" dirty="0" smtClean="0"/>
            <a:t> - татарських загарбників та про турецьку неволю</a:t>
          </a:r>
          <a:endParaRPr lang="ru-RU" sz="2800" dirty="0"/>
        </a:p>
      </dgm:t>
    </dgm:pt>
    <dgm:pt modelId="{33D426FA-59D9-49D4-B168-C8A50FD5E8B7}" type="parTrans" cxnId="{48D715D7-64DC-4A16-A8D0-52C7B045C9BB}">
      <dgm:prSet/>
      <dgm:spPr/>
      <dgm:t>
        <a:bodyPr/>
        <a:lstStyle/>
        <a:p>
          <a:endParaRPr lang="ru-RU"/>
        </a:p>
      </dgm:t>
    </dgm:pt>
    <dgm:pt modelId="{2699DDF9-C718-4FB7-A6AE-5CBE5DE624E9}" type="sibTrans" cxnId="{48D715D7-64DC-4A16-A8D0-52C7B045C9BB}">
      <dgm:prSet/>
      <dgm:spPr/>
      <dgm:t>
        <a:bodyPr/>
        <a:lstStyle/>
        <a:p>
          <a:endParaRPr lang="ru-RU"/>
        </a:p>
      </dgm:t>
    </dgm:pt>
    <dgm:pt modelId="{BD718135-8719-4A9A-936C-DF414599FC4F}">
      <dgm:prSet phldrT="[Текст]" custT="1"/>
      <dgm:spPr/>
      <dgm:t>
        <a:bodyPr/>
        <a:lstStyle/>
        <a:p>
          <a:r>
            <a:rPr lang="uk-UA" sz="2800" dirty="0" smtClean="0"/>
            <a:t>Думи про боротьбу українського народу проти національного поневолення</a:t>
          </a:r>
          <a:endParaRPr lang="ru-RU" sz="2800" dirty="0"/>
        </a:p>
      </dgm:t>
    </dgm:pt>
    <dgm:pt modelId="{CD58EAA5-0E77-4A07-9596-86DBCC78D81E}" type="parTrans" cxnId="{005FBBAA-09B0-42E6-A189-384220F968D4}">
      <dgm:prSet/>
      <dgm:spPr/>
      <dgm:t>
        <a:bodyPr/>
        <a:lstStyle/>
        <a:p>
          <a:endParaRPr lang="ru-RU"/>
        </a:p>
      </dgm:t>
    </dgm:pt>
    <dgm:pt modelId="{7F4C1DE6-C83A-49CE-9E0A-69BD2FBA6CA1}" type="sibTrans" cxnId="{005FBBAA-09B0-42E6-A189-384220F968D4}">
      <dgm:prSet/>
      <dgm:spPr/>
      <dgm:t>
        <a:bodyPr/>
        <a:lstStyle/>
        <a:p>
          <a:endParaRPr lang="ru-RU"/>
        </a:p>
      </dgm:t>
    </dgm:pt>
    <dgm:pt modelId="{B5874116-2EFC-4358-AC44-A643276EFE78}">
      <dgm:prSet phldrT="[Текст]" custT="1"/>
      <dgm:spPr/>
      <dgm:t>
        <a:bodyPr/>
        <a:lstStyle/>
        <a:p>
          <a:r>
            <a:rPr lang="uk-UA" sz="2800" dirty="0" smtClean="0"/>
            <a:t>Соціально-побутові думи</a:t>
          </a:r>
          <a:endParaRPr lang="ru-RU" sz="2800" dirty="0"/>
        </a:p>
      </dgm:t>
    </dgm:pt>
    <dgm:pt modelId="{8A83196D-6B52-4933-955D-9243FB8B141A}" type="parTrans" cxnId="{F5CE00F1-81A9-4DA4-BE1E-63992778F44B}">
      <dgm:prSet/>
      <dgm:spPr/>
      <dgm:t>
        <a:bodyPr/>
        <a:lstStyle/>
        <a:p>
          <a:endParaRPr lang="ru-RU"/>
        </a:p>
      </dgm:t>
    </dgm:pt>
    <dgm:pt modelId="{977CCEA9-540C-4968-B1D7-64718E477FCF}" type="sibTrans" cxnId="{F5CE00F1-81A9-4DA4-BE1E-63992778F44B}">
      <dgm:prSet/>
      <dgm:spPr/>
      <dgm:t>
        <a:bodyPr/>
        <a:lstStyle/>
        <a:p>
          <a:endParaRPr lang="ru-RU"/>
        </a:p>
      </dgm:t>
    </dgm:pt>
    <dgm:pt modelId="{081CC430-26E4-48FE-9F21-BAF5B502DE1E}" type="pres">
      <dgm:prSet presAssocID="{14C09CB7-CD16-4C6E-99D3-7058562477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BE79CD-E797-4B31-9289-08E7411B1E6E}" type="pres">
      <dgm:prSet presAssocID="{6B5AC6A6-D030-4F68-85B6-21801205415F}" presName="parentLin" presStyleCnt="0"/>
      <dgm:spPr/>
    </dgm:pt>
    <dgm:pt modelId="{EDB7DF46-7442-4862-A799-4AE2985367A8}" type="pres">
      <dgm:prSet presAssocID="{6B5AC6A6-D030-4F68-85B6-21801205415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5BF4458-F334-4EC1-B0F8-BF541213FC24}" type="pres">
      <dgm:prSet presAssocID="{6B5AC6A6-D030-4F68-85B6-21801205415F}" presName="parentText" presStyleLbl="node1" presStyleIdx="0" presStyleCnt="3" custScaleX="137699" custScaleY="2290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58E36F-08F5-41F1-9486-C6B61D0CB726}" type="pres">
      <dgm:prSet presAssocID="{6B5AC6A6-D030-4F68-85B6-21801205415F}" presName="negativeSpace" presStyleCnt="0"/>
      <dgm:spPr/>
    </dgm:pt>
    <dgm:pt modelId="{3E261808-344D-4E0F-AE1D-2C425D2EFCF8}" type="pres">
      <dgm:prSet presAssocID="{6B5AC6A6-D030-4F68-85B6-21801205415F}" presName="childText" presStyleLbl="conFgAcc1" presStyleIdx="0" presStyleCnt="3">
        <dgm:presLayoutVars>
          <dgm:bulletEnabled val="1"/>
        </dgm:presLayoutVars>
      </dgm:prSet>
      <dgm:spPr/>
    </dgm:pt>
    <dgm:pt modelId="{579B5FCA-FB27-4893-AA52-DEF59067BE68}" type="pres">
      <dgm:prSet presAssocID="{2699DDF9-C718-4FB7-A6AE-5CBE5DE624E9}" presName="spaceBetweenRectangles" presStyleCnt="0"/>
      <dgm:spPr/>
    </dgm:pt>
    <dgm:pt modelId="{4BBE3BA8-A65F-4AE2-93D8-CD1259BC2C9F}" type="pres">
      <dgm:prSet presAssocID="{BD718135-8719-4A9A-936C-DF414599FC4F}" presName="parentLin" presStyleCnt="0"/>
      <dgm:spPr/>
    </dgm:pt>
    <dgm:pt modelId="{56598712-75AD-4676-983B-9C2699087006}" type="pres">
      <dgm:prSet presAssocID="{BD718135-8719-4A9A-936C-DF414599FC4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899CE9B-F853-4CB2-9E77-D3E4DDF7D198}" type="pres">
      <dgm:prSet presAssocID="{BD718135-8719-4A9A-936C-DF414599FC4F}" presName="parentText" presStyleLbl="node1" presStyleIdx="1" presStyleCnt="3" custScaleX="142857" custScaleY="1810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A62D1-F8BD-4601-896A-EA53A2056462}" type="pres">
      <dgm:prSet presAssocID="{BD718135-8719-4A9A-936C-DF414599FC4F}" presName="negativeSpace" presStyleCnt="0"/>
      <dgm:spPr/>
    </dgm:pt>
    <dgm:pt modelId="{D54D872E-0100-4E29-B984-8ABC56C4CD7C}" type="pres">
      <dgm:prSet presAssocID="{BD718135-8719-4A9A-936C-DF414599FC4F}" presName="childText" presStyleLbl="conFgAcc1" presStyleIdx="1" presStyleCnt="3">
        <dgm:presLayoutVars>
          <dgm:bulletEnabled val="1"/>
        </dgm:presLayoutVars>
      </dgm:prSet>
      <dgm:spPr/>
    </dgm:pt>
    <dgm:pt modelId="{3641B28B-FAD1-4AB0-8639-2BFC9E6D3AB3}" type="pres">
      <dgm:prSet presAssocID="{7F4C1DE6-C83A-49CE-9E0A-69BD2FBA6CA1}" presName="spaceBetweenRectangles" presStyleCnt="0"/>
      <dgm:spPr/>
    </dgm:pt>
    <dgm:pt modelId="{F1D24C80-96F0-4656-893E-BF387B05D2BD}" type="pres">
      <dgm:prSet presAssocID="{B5874116-2EFC-4358-AC44-A643276EFE78}" presName="parentLin" presStyleCnt="0"/>
      <dgm:spPr/>
    </dgm:pt>
    <dgm:pt modelId="{1A354DC8-E6D7-4CD5-8E27-A75E4A8E3314}" type="pres">
      <dgm:prSet presAssocID="{B5874116-2EFC-4358-AC44-A643276EFE7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572E19B-A8FA-4206-B50F-83FCD649020E}" type="pres">
      <dgm:prSet presAssocID="{B5874116-2EFC-4358-AC44-A643276EFE78}" presName="parentText" presStyleLbl="node1" presStyleIdx="2" presStyleCnt="3" custScaleX="142857" custScaleY="1686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F0274-3F6F-4437-B71A-19547D922963}" type="pres">
      <dgm:prSet presAssocID="{B5874116-2EFC-4358-AC44-A643276EFE78}" presName="negativeSpace" presStyleCnt="0"/>
      <dgm:spPr/>
    </dgm:pt>
    <dgm:pt modelId="{36D6E31C-689D-45EA-980A-D353D2E333DE}" type="pres">
      <dgm:prSet presAssocID="{B5874116-2EFC-4358-AC44-A643276EFE7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7B08C0A-A3E1-49BE-824F-30F2E71841A4}" type="presOf" srcId="{B5874116-2EFC-4358-AC44-A643276EFE78}" destId="{1A354DC8-E6D7-4CD5-8E27-A75E4A8E3314}" srcOrd="0" destOrd="0" presId="urn:microsoft.com/office/officeart/2005/8/layout/list1"/>
    <dgm:cxn modelId="{90EA60BA-AF3F-4D6F-A77E-32F16BCE8491}" type="presOf" srcId="{6B5AC6A6-D030-4F68-85B6-21801205415F}" destId="{EDB7DF46-7442-4862-A799-4AE2985367A8}" srcOrd="0" destOrd="0" presId="urn:microsoft.com/office/officeart/2005/8/layout/list1"/>
    <dgm:cxn modelId="{8B472BDF-F1E3-4806-A0C8-F3BCF5994B08}" type="presOf" srcId="{BD718135-8719-4A9A-936C-DF414599FC4F}" destId="{5899CE9B-F853-4CB2-9E77-D3E4DDF7D198}" srcOrd="1" destOrd="0" presId="urn:microsoft.com/office/officeart/2005/8/layout/list1"/>
    <dgm:cxn modelId="{8DDE06D3-A5B8-437E-9142-3F7BC0E452EC}" type="presOf" srcId="{BD718135-8719-4A9A-936C-DF414599FC4F}" destId="{56598712-75AD-4676-983B-9C2699087006}" srcOrd="0" destOrd="0" presId="urn:microsoft.com/office/officeart/2005/8/layout/list1"/>
    <dgm:cxn modelId="{B1FD0183-5C8C-43E6-9FAC-83DFA817DEBC}" type="presOf" srcId="{14C09CB7-CD16-4C6E-99D3-70585624772E}" destId="{081CC430-26E4-48FE-9F21-BAF5B502DE1E}" srcOrd="0" destOrd="0" presId="urn:microsoft.com/office/officeart/2005/8/layout/list1"/>
    <dgm:cxn modelId="{F5CE00F1-81A9-4DA4-BE1E-63992778F44B}" srcId="{14C09CB7-CD16-4C6E-99D3-70585624772E}" destId="{B5874116-2EFC-4358-AC44-A643276EFE78}" srcOrd="2" destOrd="0" parTransId="{8A83196D-6B52-4933-955D-9243FB8B141A}" sibTransId="{977CCEA9-540C-4968-B1D7-64718E477FCF}"/>
    <dgm:cxn modelId="{48D715D7-64DC-4A16-A8D0-52C7B045C9BB}" srcId="{14C09CB7-CD16-4C6E-99D3-70585624772E}" destId="{6B5AC6A6-D030-4F68-85B6-21801205415F}" srcOrd="0" destOrd="0" parTransId="{33D426FA-59D9-49D4-B168-C8A50FD5E8B7}" sibTransId="{2699DDF9-C718-4FB7-A6AE-5CBE5DE624E9}"/>
    <dgm:cxn modelId="{3D0D265E-96C0-475F-AB89-2BD56D0F385E}" type="presOf" srcId="{6B5AC6A6-D030-4F68-85B6-21801205415F}" destId="{45BF4458-F334-4EC1-B0F8-BF541213FC24}" srcOrd="1" destOrd="0" presId="urn:microsoft.com/office/officeart/2005/8/layout/list1"/>
    <dgm:cxn modelId="{1B69F3F0-AB00-4E72-B3DB-B8358140ED12}" type="presOf" srcId="{B5874116-2EFC-4358-AC44-A643276EFE78}" destId="{F572E19B-A8FA-4206-B50F-83FCD649020E}" srcOrd="1" destOrd="0" presId="urn:microsoft.com/office/officeart/2005/8/layout/list1"/>
    <dgm:cxn modelId="{005FBBAA-09B0-42E6-A189-384220F968D4}" srcId="{14C09CB7-CD16-4C6E-99D3-70585624772E}" destId="{BD718135-8719-4A9A-936C-DF414599FC4F}" srcOrd="1" destOrd="0" parTransId="{CD58EAA5-0E77-4A07-9596-86DBCC78D81E}" sibTransId="{7F4C1DE6-C83A-49CE-9E0A-69BD2FBA6CA1}"/>
    <dgm:cxn modelId="{4C13CA68-BB17-413E-817F-1FD975E54728}" type="presParOf" srcId="{081CC430-26E4-48FE-9F21-BAF5B502DE1E}" destId="{61BE79CD-E797-4B31-9289-08E7411B1E6E}" srcOrd="0" destOrd="0" presId="urn:microsoft.com/office/officeart/2005/8/layout/list1"/>
    <dgm:cxn modelId="{45EA338A-94D7-4FE4-8A9C-70F311F95C8D}" type="presParOf" srcId="{61BE79CD-E797-4B31-9289-08E7411B1E6E}" destId="{EDB7DF46-7442-4862-A799-4AE2985367A8}" srcOrd="0" destOrd="0" presId="urn:microsoft.com/office/officeart/2005/8/layout/list1"/>
    <dgm:cxn modelId="{C915D23B-40FB-45A2-A507-D728E82E1A7F}" type="presParOf" srcId="{61BE79CD-E797-4B31-9289-08E7411B1E6E}" destId="{45BF4458-F334-4EC1-B0F8-BF541213FC24}" srcOrd="1" destOrd="0" presId="urn:microsoft.com/office/officeart/2005/8/layout/list1"/>
    <dgm:cxn modelId="{04DEFE1E-1E88-4ACE-86DC-57914F8EDD7D}" type="presParOf" srcId="{081CC430-26E4-48FE-9F21-BAF5B502DE1E}" destId="{4858E36F-08F5-41F1-9486-C6B61D0CB726}" srcOrd="1" destOrd="0" presId="urn:microsoft.com/office/officeart/2005/8/layout/list1"/>
    <dgm:cxn modelId="{0391B677-CD9B-449F-B703-1AE170C11668}" type="presParOf" srcId="{081CC430-26E4-48FE-9F21-BAF5B502DE1E}" destId="{3E261808-344D-4E0F-AE1D-2C425D2EFCF8}" srcOrd="2" destOrd="0" presId="urn:microsoft.com/office/officeart/2005/8/layout/list1"/>
    <dgm:cxn modelId="{0829C299-AFA2-4603-9132-87E0F9F0E9D4}" type="presParOf" srcId="{081CC430-26E4-48FE-9F21-BAF5B502DE1E}" destId="{579B5FCA-FB27-4893-AA52-DEF59067BE68}" srcOrd="3" destOrd="0" presId="urn:microsoft.com/office/officeart/2005/8/layout/list1"/>
    <dgm:cxn modelId="{CA4CAE8C-C41A-4F1D-86EE-A08A6A5DC14B}" type="presParOf" srcId="{081CC430-26E4-48FE-9F21-BAF5B502DE1E}" destId="{4BBE3BA8-A65F-4AE2-93D8-CD1259BC2C9F}" srcOrd="4" destOrd="0" presId="urn:microsoft.com/office/officeart/2005/8/layout/list1"/>
    <dgm:cxn modelId="{53490F01-2266-40F3-8D09-E2BD084B67FF}" type="presParOf" srcId="{4BBE3BA8-A65F-4AE2-93D8-CD1259BC2C9F}" destId="{56598712-75AD-4676-983B-9C2699087006}" srcOrd="0" destOrd="0" presId="urn:microsoft.com/office/officeart/2005/8/layout/list1"/>
    <dgm:cxn modelId="{13DA4A36-A658-4CB0-87BD-55BE731E975F}" type="presParOf" srcId="{4BBE3BA8-A65F-4AE2-93D8-CD1259BC2C9F}" destId="{5899CE9B-F853-4CB2-9E77-D3E4DDF7D198}" srcOrd="1" destOrd="0" presId="urn:microsoft.com/office/officeart/2005/8/layout/list1"/>
    <dgm:cxn modelId="{14D73226-3260-4DE5-966B-47BCA81EDB94}" type="presParOf" srcId="{081CC430-26E4-48FE-9F21-BAF5B502DE1E}" destId="{747A62D1-F8BD-4601-896A-EA53A2056462}" srcOrd="5" destOrd="0" presId="urn:microsoft.com/office/officeart/2005/8/layout/list1"/>
    <dgm:cxn modelId="{3E883BCC-BE0F-40B4-B5F8-027C8CC4717A}" type="presParOf" srcId="{081CC430-26E4-48FE-9F21-BAF5B502DE1E}" destId="{D54D872E-0100-4E29-B984-8ABC56C4CD7C}" srcOrd="6" destOrd="0" presId="urn:microsoft.com/office/officeart/2005/8/layout/list1"/>
    <dgm:cxn modelId="{519CF631-B5F9-4431-8DD1-69B884EF9F1D}" type="presParOf" srcId="{081CC430-26E4-48FE-9F21-BAF5B502DE1E}" destId="{3641B28B-FAD1-4AB0-8639-2BFC9E6D3AB3}" srcOrd="7" destOrd="0" presId="urn:microsoft.com/office/officeart/2005/8/layout/list1"/>
    <dgm:cxn modelId="{FF610C37-68BB-460C-B7DB-B06B36A55AB1}" type="presParOf" srcId="{081CC430-26E4-48FE-9F21-BAF5B502DE1E}" destId="{F1D24C80-96F0-4656-893E-BF387B05D2BD}" srcOrd="8" destOrd="0" presId="urn:microsoft.com/office/officeart/2005/8/layout/list1"/>
    <dgm:cxn modelId="{3FC265A7-D33E-47A5-9323-4567DBF78A2C}" type="presParOf" srcId="{F1D24C80-96F0-4656-893E-BF387B05D2BD}" destId="{1A354DC8-E6D7-4CD5-8E27-A75E4A8E3314}" srcOrd="0" destOrd="0" presId="urn:microsoft.com/office/officeart/2005/8/layout/list1"/>
    <dgm:cxn modelId="{4B12860D-DE82-45B0-80B5-0613F13C7460}" type="presParOf" srcId="{F1D24C80-96F0-4656-893E-BF387B05D2BD}" destId="{F572E19B-A8FA-4206-B50F-83FCD649020E}" srcOrd="1" destOrd="0" presId="urn:microsoft.com/office/officeart/2005/8/layout/list1"/>
    <dgm:cxn modelId="{0CB2CB2D-1D90-4C50-A8AE-58DE2C7A33DE}" type="presParOf" srcId="{081CC430-26E4-48FE-9F21-BAF5B502DE1E}" destId="{487F0274-3F6F-4437-B71A-19547D922963}" srcOrd="9" destOrd="0" presId="urn:microsoft.com/office/officeart/2005/8/layout/list1"/>
    <dgm:cxn modelId="{FCDCDF4C-BD33-4409-B207-5AEFD39D150A}" type="presParOf" srcId="{081CC430-26E4-48FE-9F21-BAF5B502DE1E}" destId="{36D6E31C-689D-45EA-980A-D353D2E333D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261808-344D-4E0F-AE1D-2C425D2EFCF8}">
      <dsp:nvSpPr>
        <dsp:cNvPr id="0" name=""/>
        <dsp:cNvSpPr/>
      </dsp:nvSpPr>
      <dsp:spPr>
        <a:xfrm>
          <a:off x="0" y="1136996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F4458-F334-4EC1-B0F8-BF541213FC24}">
      <dsp:nvSpPr>
        <dsp:cNvPr id="0" name=""/>
        <dsp:cNvSpPr/>
      </dsp:nvSpPr>
      <dsp:spPr>
        <a:xfrm>
          <a:off x="405452" y="26806"/>
          <a:ext cx="7816255" cy="1420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Думи про героїчну боротьбу українського народу проти </a:t>
          </a:r>
          <a:r>
            <a:rPr lang="uk-UA" sz="2800" kern="1200" dirty="0" err="1" smtClean="0"/>
            <a:t>турецько</a:t>
          </a:r>
          <a:r>
            <a:rPr lang="uk-UA" sz="2800" kern="1200" dirty="0" smtClean="0"/>
            <a:t> - татарських загарбників та про турецьку неволю</a:t>
          </a:r>
          <a:endParaRPr lang="ru-RU" sz="2800" kern="1200" dirty="0"/>
        </a:p>
      </dsp:txBody>
      <dsp:txXfrm>
        <a:off x="405452" y="26806"/>
        <a:ext cx="7816255" cy="1420149"/>
      </dsp:txXfrm>
    </dsp:sp>
    <dsp:sp modelId="{D54D872E-0100-4E29-B984-8ABC56C4CD7C}">
      <dsp:nvSpPr>
        <dsp:cNvPr id="0" name=""/>
        <dsp:cNvSpPr/>
      </dsp:nvSpPr>
      <dsp:spPr>
        <a:xfrm>
          <a:off x="0" y="2592050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9CE9B-F853-4CB2-9E77-D3E4DDF7D198}">
      <dsp:nvSpPr>
        <dsp:cNvPr id="0" name=""/>
        <dsp:cNvSpPr/>
      </dsp:nvSpPr>
      <dsp:spPr>
        <a:xfrm>
          <a:off x="391790" y="1779596"/>
          <a:ext cx="7835792" cy="11224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Думи про боротьбу українського народу проти національного поневолення</a:t>
          </a:r>
          <a:endParaRPr lang="ru-RU" sz="2800" kern="1200" dirty="0"/>
        </a:p>
      </dsp:txBody>
      <dsp:txXfrm>
        <a:off x="391790" y="1779596"/>
        <a:ext cx="7835792" cy="1122414"/>
      </dsp:txXfrm>
    </dsp:sp>
    <dsp:sp modelId="{36D6E31C-689D-45EA-980A-D353D2E333DE}">
      <dsp:nvSpPr>
        <dsp:cNvPr id="0" name=""/>
        <dsp:cNvSpPr/>
      </dsp:nvSpPr>
      <dsp:spPr>
        <a:xfrm>
          <a:off x="0" y="3969956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2E19B-A8FA-4206-B50F-83FCD649020E}">
      <dsp:nvSpPr>
        <dsp:cNvPr id="0" name=""/>
        <dsp:cNvSpPr/>
      </dsp:nvSpPr>
      <dsp:spPr>
        <a:xfrm>
          <a:off x="391790" y="3234650"/>
          <a:ext cx="7835792" cy="1045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Соціально-побутові думи</a:t>
          </a:r>
          <a:endParaRPr lang="ru-RU" sz="2800" kern="1200" dirty="0"/>
        </a:p>
      </dsp:txBody>
      <dsp:txXfrm>
        <a:off x="391790" y="3234650"/>
        <a:ext cx="7835792" cy="1045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693A2-A9F6-4476-BC36-1BE2332CA24F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20417-EF49-4112-9255-E13199E72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20417-EF49-4112-9255-E13199E72BF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20417-EF49-4112-9255-E13199E72BF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raditions.org.ua/narodni-dumi/2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323850" y="836613"/>
            <a:ext cx="7772400" cy="1470025"/>
          </a:xfrm>
        </p:spPr>
        <p:txBody>
          <a:bodyPr/>
          <a:lstStyle/>
          <a:p>
            <a:r>
              <a:rPr lang="uk-UA" sz="4800" dirty="0" smtClean="0">
                <a:latin typeface="Arial Black" pitchFamily="34" charset="0"/>
              </a:rPr>
              <a:t>Думи – перлини усної народної творчості</a:t>
            </a:r>
            <a:endParaRPr lang="ru-RU" sz="4800" dirty="0" smtClean="0">
              <a:latin typeface="Arial Black" pitchFamily="34" charset="0"/>
            </a:endParaRP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2708275"/>
            <a:ext cx="6400800" cy="1752600"/>
          </a:xfrm>
        </p:spPr>
        <p:txBody>
          <a:bodyPr/>
          <a:lstStyle/>
          <a:p>
            <a:r>
              <a:rPr lang="uk-UA" dirty="0" smtClean="0"/>
              <a:t>Презентація до уроку української літератури у 8 класі</a:t>
            </a: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latin typeface="Arial Black" pitchFamily="34" charset="0"/>
              </a:rPr>
              <a:t>Думи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/>
              <a:t>це великі ліро - епічні твори героїчного або</a:t>
            </a:r>
          </a:p>
          <a:p>
            <a:pPr algn="ctr">
              <a:buNone/>
            </a:pPr>
            <a:r>
              <a:rPr lang="uk-UA" dirty="0" smtClean="0"/>
              <a:t>соціально – побутового змісту, що виконуються речитативом  у супроводі кобзи, бандури, ліри.</a:t>
            </a:r>
            <a:endParaRPr lang="ru-RU" dirty="0"/>
          </a:p>
        </p:txBody>
      </p:sp>
      <p:pic>
        <p:nvPicPr>
          <p:cNvPr id="4" name="Picture 2" descr=" ">
            <a:hlinkClick r:id="rId3" tooltip="&quot;Народні думи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0438"/>
            <a:ext cx="335756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Особливості народних </a:t>
            </a:r>
            <a:r>
              <a:rPr lang="uk-UA" dirty="0" smtClean="0"/>
              <a:t>дум: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з</a:t>
            </a:r>
            <a:r>
              <a:rPr lang="uk-UA" dirty="0" smtClean="0"/>
              <a:t>ображення </a:t>
            </a:r>
            <a:r>
              <a:rPr lang="uk-UA" dirty="0" smtClean="0"/>
              <a:t>важливих суспільних подій,</a:t>
            </a:r>
          </a:p>
          <a:p>
            <a:pPr>
              <a:buNone/>
            </a:pPr>
            <a:r>
              <a:rPr lang="uk-UA" dirty="0" smtClean="0"/>
              <a:t>видатних історичних подій;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д</a:t>
            </a:r>
            <a:r>
              <a:rPr lang="uk-UA" dirty="0" smtClean="0"/>
              <a:t>отримання </a:t>
            </a:r>
            <a:r>
              <a:rPr lang="uk-UA" dirty="0" smtClean="0"/>
              <a:t>правдивості життєвих  фактів;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д</a:t>
            </a:r>
            <a:r>
              <a:rPr lang="uk-UA" dirty="0" smtClean="0"/>
              <a:t>окладність </a:t>
            </a:r>
            <a:r>
              <a:rPr lang="uk-UA" dirty="0" smtClean="0"/>
              <a:t>поетичної розповіді;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невелика кількість основних дійових осіб;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усне поширення і зберігання;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варіативність тексту.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Художні особливості </a:t>
            </a:r>
            <a:r>
              <a:rPr lang="uk-UA" dirty="0" smtClean="0"/>
              <a:t>дум: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п</a:t>
            </a:r>
            <a:r>
              <a:rPr lang="uk-UA" dirty="0" smtClean="0"/>
              <a:t>остійні  </a:t>
            </a:r>
            <a:r>
              <a:rPr lang="uk-UA" dirty="0" smtClean="0"/>
              <a:t>епітети (тихі води, ясні зорі);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м</a:t>
            </a:r>
            <a:r>
              <a:rPr lang="uk-UA" dirty="0" smtClean="0"/>
              <a:t>етафори</a:t>
            </a:r>
            <a:r>
              <a:rPr lang="uk-UA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 </a:t>
            </a:r>
            <a:r>
              <a:rPr lang="uk-UA" dirty="0" smtClean="0"/>
              <a:t>тавтологічні </a:t>
            </a:r>
            <a:r>
              <a:rPr lang="uk-UA" dirty="0" smtClean="0"/>
              <a:t>сполучення (</a:t>
            </a:r>
            <a:r>
              <a:rPr lang="uk-UA" dirty="0" err="1" smtClean="0"/>
              <a:t>хвалить-</a:t>
            </a:r>
            <a:r>
              <a:rPr lang="uk-UA" dirty="0" smtClean="0"/>
              <a:t> вихваляє);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р</a:t>
            </a:r>
            <a:r>
              <a:rPr lang="uk-UA" dirty="0" smtClean="0"/>
              <a:t>иторичні </a:t>
            </a:r>
            <a:r>
              <a:rPr lang="uk-UA" dirty="0" smtClean="0"/>
              <a:t>запитання;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п</a:t>
            </a:r>
            <a:r>
              <a:rPr lang="uk-UA" dirty="0" smtClean="0"/>
              <a:t>овтори</a:t>
            </a:r>
            <a:r>
              <a:rPr lang="uk-UA" dirty="0" smtClean="0"/>
              <a:t>; (чужий – чужениця)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Композиція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/>
          <a:lstStyle/>
          <a:p>
            <a:r>
              <a:rPr lang="uk-UA" dirty="0" smtClean="0"/>
              <a:t>           </a:t>
            </a:r>
            <a:r>
              <a:rPr lang="uk-UA" dirty="0" smtClean="0"/>
              <a:t>заспів</a:t>
            </a:r>
            <a:r>
              <a:rPr lang="uk-UA" dirty="0" smtClean="0"/>
              <a:t>, або зачин;</a:t>
            </a:r>
          </a:p>
          <a:p>
            <a:r>
              <a:rPr lang="uk-UA" dirty="0" smtClean="0"/>
              <a:t>           </a:t>
            </a:r>
            <a:r>
              <a:rPr lang="uk-UA" dirty="0" smtClean="0"/>
              <a:t>основна </a:t>
            </a:r>
            <a:r>
              <a:rPr lang="uk-UA" dirty="0" smtClean="0"/>
              <a:t>розповідь;</a:t>
            </a:r>
          </a:p>
          <a:p>
            <a:r>
              <a:rPr lang="uk-UA" dirty="0" smtClean="0"/>
              <a:t>         </a:t>
            </a:r>
            <a:r>
              <a:rPr lang="uk-UA" dirty="0" smtClean="0"/>
              <a:t>  </a:t>
            </a:r>
            <a:r>
              <a:rPr lang="uk-UA" dirty="0" smtClean="0"/>
              <a:t>з</a:t>
            </a:r>
            <a:r>
              <a:rPr lang="uk-UA" dirty="0" smtClean="0"/>
              <a:t>акінчення  </a:t>
            </a:r>
            <a:r>
              <a:rPr lang="uk-UA" dirty="0" smtClean="0"/>
              <a:t>(</a:t>
            </a:r>
            <a:r>
              <a:rPr lang="uk-UA" dirty="0" err="1" smtClean="0"/>
              <a:t>“славословіє”</a:t>
            </a:r>
            <a:r>
              <a:rPr lang="uk-UA" dirty="0" smtClean="0"/>
              <a:t>).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929066"/>
            <a:ext cx="4637088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Класифікація народних дум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hotosh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Тематика дум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00100" y="1600200"/>
            <a:ext cx="7686700" cy="4525963"/>
          </a:xfrm>
        </p:spPr>
        <p:txBody>
          <a:bodyPr/>
          <a:lstStyle/>
          <a:p>
            <a:r>
              <a:rPr lang="uk-UA" dirty="0" smtClean="0"/>
              <a:t>Турецька неволя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“Маруся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Богуславка”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dirty="0" smtClean="0"/>
              <a:t>Визволення з неволі і щасливе повернення до рідного краю</a:t>
            </a:r>
          </a:p>
          <a:p>
            <a:pPr>
              <a:buNone/>
            </a:pPr>
            <a:r>
              <a:rPr lang="uk-UA" dirty="0" smtClean="0"/>
              <a:t> 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“Самійло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Кішка”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dirty="0" smtClean="0"/>
              <a:t>Козацьке лицарство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“Козак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Голота”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dirty="0" err="1" smtClean="0"/>
              <a:t>Визольна</a:t>
            </a:r>
            <a:r>
              <a:rPr lang="uk-UA" dirty="0" smtClean="0"/>
              <a:t> війна Хмельницького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“Хмельницький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Барабаш”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dirty="0" smtClean="0"/>
              <a:t>Родинне життя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“Вдова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і три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сини”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Photoshop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Виконавці народних дум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 Кобзарі та бандуристи -  народні митці. вони не тільки виконавці, а й автори дум.</a:t>
            </a:r>
          </a:p>
          <a:p>
            <a:pPr>
              <a:buNone/>
            </a:pPr>
            <a:r>
              <a:rPr lang="uk-UA" dirty="0" smtClean="0"/>
              <a:t>Виконавці дум повинні були володіти гучним голосом. Необхідним був і музичний хист для майстерного виконання творів.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ryhory_Bazh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4643446"/>
            <a:ext cx="1500198" cy="1857388"/>
          </a:xfrm>
          <a:prstGeom prst="rect">
            <a:avLst/>
          </a:prstGeom>
        </p:spPr>
      </p:pic>
      <p:pic>
        <p:nvPicPr>
          <p:cNvPr id="6" name="Рисунок 5" descr="74px-Misevych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4643446"/>
            <a:ext cx="1500198" cy="1857388"/>
          </a:xfrm>
          <a:prstGeom prst="rect">
            <a:avLst/>
          </a:prstGeom>
        </p:spPr>
      </p:pic>
      <p:pic>
        <p:nvPicPr>
          <p:cNvPr id="7" name="Рисунок 6" descr="75px-Banduryst_Hryts_Kharki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500826" y="4643446"/>
            <a:ext cx="1571633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107</TotalTime>
  <Words>236</Words>
  <Application>Microsoft Office PowerPoint</Application>
  <PresentationFormat>Экран (4:3)</PresentationFormat>
  <Paragraphs>39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GoldNight</vt:lpstr>
      <vt:lpstr>Думи – перлини усної народної творчості</vt:lpstr>
      <vt:lpstr>Думи</vt:lpstr>
      <vt:lpstr>Особливості народних дум:</vt:lpstr>
      <vt:lpstr>Художні особливості дум:</vt:lpstr>
      <vt:lpstr>Композиція</vt:lpstr>
      <vt:lpstr>Класифікація народних дум</vt:lpstr>
      <vt:lpstr>Тематика дум</vt:lpstr>
      <vt:lpstr>Виконавці народних дум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Думи – перлини усної народної творчості</dc:title>
  <dc:creator>steals</dc:creator>
  <cp:lastModifiedBy>steals</cp:lastModifiedBy>
  <cp:revision>12</cp:revision>
  <dcterms:created xsi:type="dcterms:W3CDTF">2014-01-29T18:16:11Z</dcterms:created>
  <dcterms:modified xsi:type="dcterms:W3CDTF">2014-02-02T19:11:09Z</dcterms:modified>
</cp:coreProperties>
</file>